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88BD"/>
    <a:srgbClr val="41CADD"/>
    <a:srgbClr val="66FFFF"/>
    <a:srgbClr val="00FFFF"/>
    <a:srgbClr val="FF6D6D"/>
    <a:srgbClr val="FF8F8F"/>
    <a:srgbClr val="F785F7"/>
    <a:srgbClr val="F12D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14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846520-02D0-4741-904D-2183E0A4846B}" type="doc">
      <dgm:prSet loTypeId="urn:microsoft.com/office/officeart/2005/8/layout/lProcess2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440F5D-EEE8-42D9-B13A-AA95B422E191}">
      <dgm:prSet phldrT="[Text]"/>
      <dgm:spPr/>
      <dgm:t>
        <a:bodyPr/>
        <a:lstStyle/>
        <a:p>
          <a:r>
            <a: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รูปแบบมาตรการ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FC9013F-0971-47FA-B8D1-9C27563CB255}" type="parTrans" cxnId="{4B89AF1B-6F32-47E3-98C6-4A03D5E9673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D11BD0A-C8EC-48C6-BE62-D00F2E65138E}" type="sibTrans" cxnId="{4B89AF1B-6F32-47E3-98C6-4A03D5E9673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509E687-0664-4CB3-98F4-66E7896A724B}">
      <dgm:prSet phldrT="[Text]" custT="1"/>
      <dgm:spPr/>
      <dgm:t>
        <a:bodyPr anchor="b" anchorCtr="0"/>
        <a:lstStyle/>
        <a:p>
          <a:pPr algn="ctr"/>
          <a:r>
            <a:rPr lang="th-TH" sz="2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การบริจาค</a:t>
          </a:r>
          <a:endParaRPr lang="en-US" sz="2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EA5A01-8D6A-46BF-B9DF-04F7F0255B68}" type="parTrans" cxnId="{05118143-823D-4866-9638-37D955D7123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9302052-7377-4880-AF3B-47C56BA41908}" type="sibTrans" cxnId="{05118143-823D-4866-9638-37D955D7123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4F7E525-33C6-4532-80F2-8C30FDCB8C54}">
      <dgm:prSet phldrT="[Text]" custT="1"/>
      <dgm:spPr/>
      <dgm:t>
        <a:bodyPr anchor="b" anchorCtr="0"/>
        <a:lstStyle/>
        <a:p>
          <a:pPr algn="ctr"/>
          <a: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การซ่อมบ้านซ่อมรถ</a:t>
          </a:r>
          <a:endParaRPr lang="en-US" sz="16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3D8F04B-AE9B-4DAB-B8AD-50AE3459751B}" type="parTrans" cxnId="{B63F5E22-3C6C-4B17-B144-E467B6C65FB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6A1BA54-3F8D-430C-A07E-B5EF5A24EA36}" type="sibTrans" cxnId="{B63F5E22-3C6C-4B17-B144-E467B6C65FB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57BFBCF-3354-431C-8742-8A2F5C86C000}">
      <dgm:prSet phldrT="[Text]"/>
      <dgm:spPr/>
      <dgm:t>
        <a:bodyPr/>
        <a:lstStyle/>
        <a:p>
          <a:r>
            <a: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สิทธิประโยชน์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8DD4FAE-498A-435E-8A47-F139C16F8FFD}" type="parTrans" cxnId="{16E85A2B-4DB9-4382-9B56-4A9AD24C67AF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9DA6095-C696-4DB8-8976-5968CC8687D8}" type="sibTrans" cxnId="{16E85A2B-4DB9-4382-9B56-4A9AD24C67AF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4CE53FB-22CD-4A99-90E2-F479B01AB6CF}">
      <dgm:prSet phldrT="[Text]" custT="1"/>
      <dgm:spPr/>
      <dgm:t>
        <a:bodyPr anchor="b" anchorCtr="0"/>
        <a:lstStyle/>
        <a:p>
          <a:pPr algn="r"/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1.5 เท่าสำหรับเงินบริจาค</a:t>
          </a:r>
          <a: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แต่ </a:t>
          </a:r>
          <a:r>
            <a:rPr lang="en-US" sz="1200" b="1" u="sng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200" b="1" u="none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10% </a:t>
          </a:r>
          <a:r>
            <a:rPr lang="th-TH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ของเงินได้สุทธิ</a:t>
          </a:r>
          <a:r>
            <a:rPr lang="en-US" sz="12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endParaRPr lang="en-US" sz="12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0775E22-6A52-47F5-AAE6-13A02F509580}" type="parTrans" cxnId="{810B8A93-E41B-4AE6-B517-34879F79A140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4F863FE-7330-439A-9F22-64A63AE61D22}" type="sibTrans" cxnId="{810B8A93-E41B-4AE6-B517-34879F79A140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C2AE143-BC6C-4DE4-A1DE-D0C949511D0B}">
      <dgm:prSet phldrT="[Text]" custT="1"/>
      <dgm:spPr/>
      <dgm:t>
        <a:bodyPr anchor="b" anchorCtr="0"/>
        <a:lstStyle/>
        <a:p>
          <a:pPr algn="r"/>
          <a:r>
            <a:rPr lang="th-TH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หักรายจ่ายได้ 1.5 เท่า</a:t>
          </a:r>
          <a:r>
            <a:rPr lang="en-US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สำหรับเงินบริจาคและสิ่งของ แต่ </a:t>
          </a:r>
          <a:r>
            <a:rPr lang="en-US" sz="1100" b="1" u="sng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2% </a:t>
          </a:r>
          <a:r>
            <a:rPr lang="th-TH" sz="11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ของกำไรสุทธิ</a:t>
          </a:r>
          <a:endParaRPr lang="en-US" sz="11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E7A4721-7FE3-4F2D-83ED-3EE518D834CA}" type="parTrans" cxnId="{7D44E4F9-A0D8-4D0F-8FC1-1CA36349765C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98C9A34-1256-4DF8-8572-E3841BED0CE1}" type="sibTrans" cxnId="{7D44E4F9-A0D8-4D0F-8FC1-1CA36349765C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5148D39-32AB-4C7C-B8B9-2979C83C666B}">
      <dgm:prSet phldrT="[Text]"/>
      <dgm:spPr/>
      <dgm:t>
        <a:bodyPr/>
        <a:lstStyle/>
        <a:p>
          <a:r>
            <a: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เงื่อนไข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28E8496-7ED9-4D8C-8A1E-BAD1115CF3AF}" type="parTrans" cxnId="{B7BCC82A-B3D0-4894-AAC3-262E8ED1B03D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6C36AA73-5294-4069-BC3E-D82942521380}" type="sibTrans" cxnId="{B7BCC82A-B3D0-4894-AAC3-262E8ED1B03D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AC919DF-7308-4F5E-9646-67A3EFE60A91}">
      <dgm:prSet phldrT="[Text]" custT="1"/>
      <dgm:spPr/>
      <dgm:t>
        <a:bodyPr lIns="18000" rIns="18000"/>
        <a:lstStyle/>
        <a:p>
          <a:pPr algn="r"/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สำหรับการบริจาคเงิน</a:t>
          </a:r>
          <a:b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หรือทรัพย์สินผ่านส่วนราชการ กองทุนเงินช่วยเหลือผู้ประสบสาธารณภัย องค์การ หรือ</a:t>
          </a:r>
          <a:b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สถานสาธารณกุศล บริษัท หรือห้างหุ้นส่วนนิติบุคคล หรือ</a:t>
          </a:r>
          <a:b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นิติบุคคลอื่นที่เป็นตัวแทน</a:t>
          </a:r>
          <a:b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รับเงินหรือทรัพย์สินที่ได้รับ</a:t>
          </a:r>
          <a:b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การขึ้นทะเบียนกับกรมสรรพากร</a:t>
          </a:r>
          <a:endParaRPr lang="en-US" sz="105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5C0DF5D-6AD2-4995-BF01-596C82159DAB}" type="parTrans" cxnId="{EF9660BB-C72D-4292-8CDA-4D2EAB34DB1A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0B85EDC-DF44-4214-B4DC-C891E1DC6EE3}" type="sibTrans" cxnId="{EF9660BB-C72D-4292-8CDA-4D2EAB34DB1A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EE7DB86-A9A3-46DB-9E41-9E4BDAEBF332}">
      <dgm:prSet phldrT="[Text]" custT="1"/>
      <dgm:spPr/>
      <dgm:t>
        <a:bodyPr anchor="b" anchorCtr="0"/>
        <a:lstStyle/>
        <a:p>
          <a:pPr algn="r"/>
          <a: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อยู่ในพื้นที่</a:t>
          </a:r>
          <a:b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ที่ทางราชการประกาศให้เป็น</a:t>
          </a:r>
          <a:b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6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พื้นที่ที่เกิดอุทกภัย</a:t>
          </a:r>
          <a:endParaRPr lang="en-US" sz="16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B7085DB-7B5F-4F23-BDFA-5E6F373A8820}" type="parTrans" cxnId="{9CDB7298-A9C9-4ADC-A6E0-598B644CCEC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86EB331-FD38-4D7A-B7AD-885925548755}" type="sibTrans" cxnId="{9CDB7298-A9C9-4ADC-A6E0-598B644CCEC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56231E2-A191-40C4-82F7-ACE8A5834E87}">
      <dgm:prSet/>
      <dgm:spPr/>
      <dgm:t>
        <a:bodyPr/>
        <a:lstStyle/>
        <a:p>
          <a:r>
            <a: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ระยะเวลา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CD14CF17-94DB-47BE-9625-DD240D08A985}" type="parTrans" cxnId="{99B9B9B4-C21D-4162-9A36-04A0C4908BC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BE852B1-2585-4B2E-ABE3-C815B78251CE}" type="sibTrans" cxnId="{99B9B9B4-C21D-4162-9A36-04A0C4908BC2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DDA26A9-EE41-4DAB-8BF8-E62A7133AE65}">
      <dgm:prSet custT="1"/>
      <dgm:spPr/>
      <dgm:t>
        <a:bodyPr anchor="b" anchorCtr="0"/>
        <a:lstStyle/>
        <a:p>
          <a:pPr algn="r"/>
          <a:r>
            <a:rPr lang="en-US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5 </a:t>
          </a:r>
          <a: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กรกฎาคม –</a:t>
          </a:r>
          <a:b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31 ตุลาคม 2560</a:t>
          </a:r>
          <a:endParaRPr lang="en-US" sz="18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0686F1A-5584-4F8B-9922-487F8760E4CB}" type="parTrans" cxnId="{5EA9F561-88D3-4E6A-AF4E-2BCB2EF864B8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BDD620F-E151-469C-A5A1-02C08AE48D30}" type="sibTrans" cxnId="{5EA9F561-88D3-4E6A-AF4E-2BCB2EF864B8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EA68E76-EDF7-4CE9-B1DD-CF333AA7C971}">
      <dgm:prSet/>
      <dgm:spPr/>
      <dgm:t>
        <a:bodyPr/>
        <a:lstStyle/>
        <a:p>
          <a:r>
            <a:rPr lang="th-TH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ประเภท</a:t>
          </a:r>
          <a:endParaRPr lang="en-US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B36DC9AE-A9E6-4B31-B533-3286056E6F25}" type="parTrans" cxnId="{34A833C7-6B61-4605-9CB5-E31FF29F7036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5289B98C-2F37-41CA-8FF8-C9D532BFAA75}" type="sibTrans" cxnId="{34A833C7-6B61-4605-9CB5-E31FF29F7036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CF61000-D98B-40C1-83A1-299F46C0C361}">
      <dgm:prSet custT="1"/>
      <dgm:spPr/>
      <dgm:t>
        <a:bodyPr anchor="b" anchorCtr="0"/>
        <a:lstStyle/>
        <a:p>
          <a:pPr algn="r"/>
          <a:r>
            <a: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บุคคลธรรมดา</a:t>
          </a:r>
          <a:endParaRPr lang="en-US" sz="2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502F194-2521-4555-B1C1-725EC76F63B3}" type="parTrans" cxnId="{6BA2A92F-3F4B-4CDF-B9C7-AF36C900622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002188BF-E616-42DF-8483-F5EFF6C08C96}" type="sibTrans" cxnId="{6BA2A92F-3F4B-4CDF-B9C7-AF36C900622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1D9880AE-342D-4D1C-9B4E-9E251C20186C}">
      <dgm:prSet custT="1"/>
      <dgm:spPr/>
      <dgm:t>
        <a:bodyPr anchor="b" anchorCtr="0"/>
        <a:lstStyle/>
        <a:p>
          <a:pPr algn="r"/>
          <a:r>
            <a: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นิติบุคคล</a:t>
          </a:r>
          <a:endParaRPr lang="en-US" sz="2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93AF235A-70D0-477C-864B-010004AD5594}" type="parTrans" cxnId="{9CF9EDCB-B380-4271-ACEB-4A1C5D3816CF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7375D3C6-A543-4751-A2FE-D5F0EC450D18}" type="sibTrans" cxnId="{9CF9EDCB-B380-4271-ACEB-4A1C5D3816CF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E6B6D3A-1A30-477F-B2F3-82818EFE54B9}">
      <dgm:prSet custT="1"/>
      <dgm:spPr/>
      <dgm:t>
        <a:bodyPr anchor="b" anchorCtr="0"/>
        <a:lstStyle/>
        <a:p>
          <a:pPr algn="r"/>
          <a:r>
            <a: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ค่าซ่อมบ้าน</a:t>
          </a:r>
          <a:endParaRPr lang="en-US" sz="2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D6DCB0D1-5B16-42E9-90CE-E5D8F9BC54A2}" type="parTrans" cxnId="{71ACCFB1-4001-4613-8F00-6D312C99EF1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8773B2BD-92F8-4949-A753-2E532800BE25}" type="sibTrans" cxnId="{71ACCFB1-4001-4613-8F00-6D312C99EF1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F6528AB-1FEA-4890-ACA0-E4AA166BFA3B}">
      <dgm:prSet custT="1"/>
      <dgm:spPr/>
      <dgm:t>
        <a:bodyPr anchor="b" anchorCtr="0"/>
        <a:lstStyle/>
        <a:p>
          <a:pPr algn="r"/>
          <a:r>
            <a: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ค่าซ่อมรถ</a:t>
          </a:r>
          <a:endParaRPr lang="en-US" sz="24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A9E2655-7FA9-4174-8E7D-E0F928395BF5}" type="parTrans" cxnId="{56644A91-685D-4146-9AD5-B7BA1CF58CD0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0F0857F-A63D-4483-976D-961E2D63AD16}" type="sibTrans" cxnId="{56644A91-685D-4146-9AD5-B7BA1CF58CD0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38C0D605-3849-40EB-8FBB-C077C0D91516}">
      <dgm:prSet custT="1"/>
      <dgm:spPr/>
      <dgm:t>
        <a:bodyPr lIns="0" rIns="18000" anchor="b" anchorCtr="0"/>
        <a:lstStyle/>
        <a:p>
          <a:pPr marL="0" indent="0" algn="r"/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ค่าซ่อมแซมหรือ</a:t>
          </a:r>
          <a: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ค่าวัสดุอุปกรณ์ในการซ่อมแซม</a:t>
          </a:r>
          <a: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อสังหาริมทรัพย์ได้ </a:t>
          </a:r>
          <a:r>
            <a:rPr lang="en-US" sz="1000" b="1" u="sng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th-TH" sz="1000" b="1" u="none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100</a:t>
          </a:r>
          <a:r>
            <a:rPr lang="en-US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,000 </a:t>
          </a:r>
          <a:r>
            <a:rPr lang="th-TH" sz="10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บาท</a:t>
          </a:r>
          <a:endParaRPr lang="en-US" sz="100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45AA6BBD-8896-4E0F-97BE-3D7987570EB3}" type="parTrans" cxnId="{8045B0B6-205D-4168-8D4F-E71887E088F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CB8D68B-FC88-47F4-82A3-D4151E0DB33D}" type="sibTrans" cxnId="{8045B0B6-205D-4168-8D4F-E71887E088F3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2426DFBD-0975-4392-AB5A-F15B04D7CDA7}">
      <dgm:prSet custT="1"/>
      <dgm:spPr/>
      <dgm:t>
        <a:bodyPr anchor="b" anchorCtr="0"/>
        <a:lstStyle/>
        <a:p>
          <a:pPr algn="r"/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ค่าซ่อมแซมหรือ</a:t>
          </a:r>
          <a: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ค่าวัสดุอุปกรณ์ในการ</a:t>
          </a:r>
          <a: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ซ่อมแซมรถได้ </a:t>
          </a:r>
          <a:r>
            <a:rPr lang="en-US" sz="1150" b="1" u="sng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th-TH" sz="1150" b="1" u="none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3</a:t>
          </a:r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</a:t>
          </a:r>
          <a:r>
            <a:rPr lang="en-US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,000 </a:t>
          </a:r>
          <a:r>
            <a:rPr lang="th-TH" sz="115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บาท</a:t>
          </a:r>
          <a:endParaRPr lang="en-US" sz="1150" b="1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F5C564AD-59D7-49ED-AC7B-CE2B6F71AA54}" type="parTrans" cxnId="{BDC503C5-8750-4B29-9BCA-6443366FF9A8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AAB1157D-6F53-4C43-A0C8-161F925FC4A6}" type="sibTrans" cxnId="{BDC503C5-8750-4B29-9BCA-6443366FF9A8}">
      <dgm:prSet/>
      <dgm:spPr/>
      <dgm:t>
        <a:bodyPr/>
        <a:lstStyle/>
        <a:p>
          <a:endParaRPr lang="en-US" b="1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gm:t>
    </dgm:pt>
    <dgm:pt modelId="{EB2BD2E4-A047-4006-B08E-8365E712D795}">
      <dgm:prSet custT="1"/>
      <dgm:spPr/>
      <dgm:t>
        <a:bodyPr anchor="b" anchorCtr="0"/>
        <a:lstStyle/>
        <a:p>
          <a:pPr algn="r"/>
          <a:r>
            <a:rPr lang="en-US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5 </a:t>
          </a:r>
          <a: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กรกฎาคม –</a:t>
          </a:r>
          <a:b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31 ธันวาคม 2560</a:t>
          </a:r>
          <a:endParaRPr lang="en-US" sz="1800" dirty="0"/>
        </a:p>
      </dgm:t>
    </dgm:pt>
    <dgm:pt modelId="{81DB3E29-AC4B-48F3-90F1-762E70A9F831}" type="parTrans" cxnId="{AE0136F7-3076-47CB-B9D1-5414624AB9E2}">
      <dgm:prSet/>
      <dgm:spPr/>
      <dgm:t>
        <a:bodyPr/>
        <a:lstStyle/>
        <a:p>
          <a:endParaRPr lang="en-US"/>
        </a:p>
      </dgm:t>
    </dgm:pt>
    <dgm:pt modelId="{44CDFBB2-DA2B-496C-BD52-C3D1618184F6}" type="sibTrans" cxnId="{AE0136F7-3076-47CB-B9D1-5414624AB9E2}">
      <dgm:prSet/>
      <dgm:spPr/>
      <dgm:t>
        <a:bodyPr/>
        <a:lstStyle/>
        <a:p>
          <a:endParaRPr lang="en-US"/>
        </a:p>
      </dgm:t>
    </dgm:pt>
    <dgm:pt modelId="{DA0AADF8-A708-488B-973B-EFF5D465FA82}" type="pres">
      <dgm:prSet presAssocID="{1C846520-02D0-4741-904D-2183E0A4846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25D638-0FA0-4068-B16F-94EE67609DAC}" type="pres">
      <dgm:prSet presAssocID="{52440F5D-EEE8-42D9-B13A-AA95B422E191}" presName="compNode" presStyleCnt="0"/>
      <dgm:spPr/>
    </dgm:pt>
    <dgm:pt modelId="{288312B4-27E9-4E05-9875-17EBE42E7935}" type="pres">
      <dgm:prSet presAssocID="{52440F5D-EEE8-42D9-B13A-AA95B422E191}" presName="aNode" presStyleLbl="bgShp" presStyleIdx="0" presStyleCnt="5" custLinFactNeighborX="-1461" custLinFactNeighborY="-186"/>
      <dgm:spPr/>
      <dgm:t>
        <a:bodyPr/>
        <a:lstStyle/>
        <a:p>
          <a:endParaRPr lang="en-US"/>
        </a:p>
      </dgm:t>
    </dgm:pt>
    <dgm:pt modelId="{D028F03C-AFC7-42FE-A08E-590F4EB3ED3D}" type="pres">
      <dgm:prSet presAssocID="{52440F5D-EEE8-42D9-B13A-AA95B422E191}" presName="textNode" presStyleLbl="bgShp" presStyleIdx="0" presStyleCnt="5"/>
      <dgm:spPr/>
      <dgm:t>
        <a:bodyPr/>
        <a:lstStyle/>
        <a:p>
          <a:endParaRPr lang="en-US"/>
        </a:p>
      </dgm:t>
    </dgm:pt>
    <dgm:pt modelId="{A207CD5A-EE58-43E5-B8C1-C763BB507110}" type="pres">
      <dgm:prSet presAssocID="{52440F5D-EEE8-42D9-B13A-AA95B422E191}" presName="compChildNode" presStyleCnt="0"/>
      <dgm:spPr/>
    </dgm:pt>
    <dgm:pt modelId="{11D4D0FF-163E-4252-A491-F54FCFF5B561}" type="pres">
      <dgm:prSet presAssocID="{52440F5D-EEE8-42D9-B13A-AA95B422E191}" presName="theInnerList" presStyleCnt="0"/>
      <dgm:spPr/>
    </dgm:pt>
    <dgm:pt modelId="{D06F2F20-B047-41C9-B7A2-7EC879505E5F}" type="pres">
      <dgm:prSet presAssocID="{E509E687-0664-4CB3-98F4-66E7896A724B}" presName="child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779C60-A207-427F-B88F-86304038A3D9}" type="pres">
      <dgm:prSet presAssocID="{E509E687-0664-4CB3-98F4-66E7896A724B}" presName="aSpace2" presStyleCnt="0"/>
      <dgm:spPr/>
    </dgm:pt>
    <dgm:pt modelId="{C5433D91-5141-4096-BBD1-6EA6F8891815}" type="pres">
      <dgm:prSet presAssocID="{E4F7E525-33C6-4532-80F2-8C30FDCB8C54}" presName="child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31AC5-CECC-49D2-99D7-89BE58306CDB}" type="pres">
      <dgm:prSet presAssocID="{52440F5D-EEE8-42D9-B13A-AA95B422E191}" presName="aSpace" presStyleCnt="0"/>
      <dgm:spPr/>
    </dgm:pt>
    <dgm:pt modelId="{6292BBE6-1027-48F3-8CC1-C3135B25454C}" type="pres">
      <dgm:prSet presAssocID="{AEA68E76-EDF7-4CE9-B1DD-CF333AA7C971}" presName="compNode" presStyleCnt="0"/>
      <dgm:spPr/>
    </dgm:pt>
    <dgm:pt modelId="{366DA9D4-4825-4DEC-A0DD-1F6DE092B862}" type="pres">
      <dgm:prSet presAssocID="{AEA68E76-EDF7-4CE9-B1DD-CF333AA7C971}" presName="aNode" presStyleLbl="bgShp" presStyleIdx="1" presStyleCnt="5"/>
      <dgm:spPr/>
      <dgm:t>
        <a:bodyPr/>
        <a:lstStyle/>
        <a:p>
          <a:endParaRPr lang="en-US"/>
        </a:p>
      </dgm:t>
    </dgm:pt>
    <dgm:pt modelId="{1365E897-6052-4C58-9933-10D53AA19E95}" type="pres">
      <dgm:prSet presAssocID="{AEA68E76-EDF7-4CE9-B1DD-CF333AA7C971}" presName="textNode" presStyleLbl="bgShp" presStyleIdx="1" presStyleCnt="5"/>
      <dgm:spPr/>
      <dgm:t>
        <a:bodyPr/>
        <a:lstStyle/>
        <a:p>
          <a:endParaRPr lang="en-US"/>
        </a:p>
      </dgm:t>
    </dgm:pt>
    <dgm:pt modelId="{98DFC0B4-B66E-4405-8BA2-1A7F58C365A3}" type="pres">
      <dgm:prSet presAssocID="{AEA68E76-EDF7-4CE9-B1DD-CF333AA7C971}" presName="compChildNode" presStyleCnt="0"/>
      <dgm:spPr/>
    </dgm:pt>
    <dgm:pt modelId="{4C6369E0-F715-4B23-B794-4D253BA9862E}" type="pres">
      <dgm:prSet presAssocID="{AEA68E76-EDF7-4CE9-B1DD-CF333AA7C971}" presName="theInnerList" presStyleCnt="0"/>
      <dgm:spPr/>
    </dgm:pt>
    <dgm:pt modelId="{260E0865-59C7-4764-A25F-B8DD743639AF}" type="pres">
      <dgm:prSet presAssocID="{3CF61000-D98B-40C1-83A1-299F46C0C361}" presName="child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086BD1-1EBD-47DD-9BC1-8962E0ED5BFC}" type="pres">
      <dgm:prSet presAssocID="{3CF61000-D98B-40C1-83A1-299F46C0C361}" presName="aSpace2" presStyleCnt="0"/>
      <dgm:spPr/>
    </dgm:pt>
    <dgm:pt modelId="{9B8D7F7F-9E3C-402E-B23C-A0280A18149E}" type="pres">
      <dgm:prSet presAssocID="{1D9880AE-342D-4D1C-9B4E-9E251C20186C}" presName="child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BF6F3-3F0B-455C-BD03-4DFDBD96D3F5}" type="pres">
      <dgm:prSet presAssocID="{1D9880AE-342D-4D1C-9B4E-9E251C20186C}" presName="aSpace2" presStyleCnt="0"/>
      <dgm:spPr/>
    </dgm:pt>
    <dgm:pt modelId="{7B6ABC49-919C-4906-89F4-1A3591F2FCF8}" type="pres">
      <dgm:prSet presAssocID="{2E6B6D3A-1A30-477F-B2F3-82818EFE54B9}" presName="child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95143-272A-465E-96F6-76F49B91497B}" type="pres">
      <dgm:prSet presAssocID="{2E6B6D3A-1A30-477F-B2F3-82818EFE54B9}" presName="aSpace2" presStyleCnt="0"/>
      <dgm:spPr/>
    </dgm:pt>
    <dgm:pt modelId="{0E63B26D-D61E-40D2-ABB3-52BDA29723ED}" type="pres">
      <dgm:prSet presAssocID="{EF6528AB-1FEA-4890-ACA0-E4AA166BFA3B}" presName="child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D68762-5496-4A18-AF86-16C239EE365F}" type="pres">
      <dgm:prSet presAssocID="{AEA68E76-EDF7-4CE9-B1DD-CF333AA7C971}" presName="aSpace" presStyleCnt="0"/>
      <dgm:spPr/>
    </dgm:pt>
    <dgm:pt modelId="{53512B8A-5B17-4DDE-BDEB-81FAD8D9E72A}" type="pres">
      <dgm:prSet presAssocID="{757BFBCF-3354-431C-8742-8A2F5C86C000}" presName="compNode" presStyleCnt="0"/>
      <dgm:spPr/>
    </dgm:pt>
    <dgm:pt modelId="{F84DC6B4-A9E5-438F-8DCE-068CF6FF4D38}" type="pres">
      <dgm:prSet presAssocID="{757BFBCF-3354-431C-8742-8A2F5C86C000}" presName="aNode" presStyleLbl="bgShp" presStyleIdx="2" presStyleCnt="5"/>
      <dgm:spPr/>
      <dgm:t>
        <a:bodyPr/>
        <a:lstStyle/>
        <a:p>
          <a:endParaRPr lang="en-US"/>
        </a:p>
      </dgm:t>
    </dgm:pt>
    <dgm:pt modelId="{684881D0-C81E-488B-8560-2E385908EF62}" type="pres">
      <dgm:prSet presAssocID="{757BFBCF-3354-431C-8742-8A2F5C86C000}" presName="textNode" presStyleLbl="bgShp" presStyleIdx="2" presStyleCnt="5"/>
      <dgm:spPr/>
      <dgm:t>
        <a:bodyPr/>
        <a:lstStyle/>
        <a:p>
          <a:endParaRPr lang="en-US"/>
        </a:p>
      </dgm:t>
    </dgm:pt>
    <dgm:pt modelId="{1495E0E4-0F1D-479C-9CF6-8CB2B8A0CAE9}" type="pres">
      <dgm:prSet presAssocID="{757BFBCF-3354-431C-8742-8A2F5C86C000}" presName="compChildNode" presStyleCnt="0"/>
      <dgm:spPr/>
    </dgm:pt>
    <dgm:pt modelId="{6197F585-18BA-4FCF-93D2-AFB8D79C1468}" type="pres">
      <dgm:prSet presAssocID="{757BFBCF-3354-431C-8742-8A2F5C86C000}" presName="theInnerList" presStyleCnt="0"/>
      <dgm:spPr/>
    </dgm:pt>
    <dgm:pt modelId="{96927E69-4371-45E8-A9C3-E1ACF0133591}" type="pres">
      <dgm:prSet presAssocID="{74CE53FB-22CD-4A99-90E2-F479B01AB6CF}" presName="child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25614B-1206-4E6D-831B-86C89A3C8CCF}" type="pres">
      <dgm:prSet presAssocID="{74CE53FB-22CD-4A99-90E2-F479B01AB6CF}" presName="aSpace2" presStyleCnt="0"/>
      <dgm:spPr/>
    </dgm:pt>
    <dgm:pt modelId="{31975B07-F232-43B6-90BA-C9242C6D33E2}" type="pres">
      <dgm:prSet presAssocID="{CC2AE143-BC6C-4DE4-A1DE-D0C949511D0B}" presName="child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4615C3-7712-4985-ABB4-27F517FDF5AA}" type="pres">
      <dgm:prSet presAssocID="{CC2AE143-BC6C-4DE4-A1DE-D0C949511D0B}" presName="aSpace2" presStyleCnt="0"/>
      <dgm:spPr/>
    </dgm:pt>
    <dgm:pt modelId="{91E130D3-B2A2-42D2-9890-DFEDEFDDA574}" type="pres">
      <dgm:prSet presAssocID="{38C0D605-3849-40EB-8FBB-C077C0D91516}" presName="child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4843A-7940-43DA-BF47-1A85BCD44933}" type="pres">
      <dgm:prSet presAssocID="{38C0D605-3849-40EB-8FBB-C077C0D91516}" presName="aSpace2" presStyleCnt="0"/>
      <dgm:spPr/>
    </dgm:pt>
    <dgm:pt modelId="{E16C4CCB-AF60-450D-AD7C-50EDDE25FEC3}" type="pres">
      <dgm:prSet presAssocID="{2426DFBD-0975-4392-AB5A-F15B04D7CDA7}" presName="child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4A7C01-4C32-4EC2-888C-6BF4F0E52CCF}" type="pres">
      <dgm:prSet presAssocID="{757BFBCF-3354-431C-8742-8A2F5C86C000}" presName="aSpace" presStyleCnt="0"/>
      <dgm:spPr/>
    </dgm:pt>
    <dgm:pt modelId="{74E6C112-9C94-4F6C-B288-D2486EB63069}" type="pres">
      <dgm:prSet presAssocID="{E5148D39-32AB-4C7C-B8B9-2979C83C666B}" presName="compNode" presStyleCnt="0"/>
      <dgm:spPr/>
    </dgm:pt>
    <dgm:pt modelId="{F69A96C4-BA9C-479A-B722-D30A415883F4}" type="pres">
      <dgm:prSet presAssocID="{E5148D39-32AB-4C7C-B8B9-2979C83C666B}" presName="aNode" presStyleLbl="bgShp" presStyleIdx="3" presStyleCnt="5"/>
      <dgm:spPr/>
      <dgm:t>
        <a:bodyPr/>
        <a:lstStyle/>
        <a:p>
          <a:endParaRPr lang="en-US"/>
        </a:p>
      </dgm:t>
    </dgm:pt>
    <dgm:pt modelId="{61D89F6E-4AC2-44E0-8E58-149D2031D13F}" type="pres">
      <dgm:prSet presAssocID="{E5148D39-32AB-4C7C-B8B9-2979C83C666B}" presName="textNode" presStyleLbl="bgShp" presStyleIdx="3" presStyleCnt="5"/>
      <dgm:spPr/>
      <dgm:t>
        <a:bodyPr/>
        <a:lstStyle/>
        <a:p>
          <a:endParaRPr lang="en-US"/>
        </a:p>
      </dgm:t>
    </dgm:pt>
    <dgm:pt modelId="{E1265C37-C5DF-4E91-9471-9D9DBFE6349D}" type="pres">
      <dgm:prSet presAssocID="{E5148D39-32AB-4C7C-B8B9-2979C83C666B}" presName="compChildNode" presStyleCnt="0"/>
      <dgm:spPr/>
    </dgm:pt>
    <dgm:pt modelId="{BB1CDEB1-06B3-476F-BC0A-92AF76A4E101}" type="pres">
      <dgm:prSet presAssocID="{E5148D39-32AB-4C7C-B8B9-2979C83C666B}" presName="theInnerList" presStyleCnt="0"/>
      <dgm:spPr/>
    </dgm:pt>
    <dgm:pt modelId="{88E0A315-0CE5-44F4-A088-C94EE5C0B99D}" type="pres">
      <dgm:prSet presAssocID="{8AC919DF-7308-4F5E-9646-67A3EFE60A91}" presName="child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FF2CC-78DC-4CDA-B51D-4D66C7B2559E}" type="pres">
      <dgm:prSet presAssocID="{8AC919DF-7308-4F5E-9646-67A3EFE60A91}" presName="aSpace2" presStyleCnt="0"/>
      <dgm:spPr/>
    </dgm:pt>
    <dgm:pt modelId="{553079E8-FCBA-4FAE-A25F-3B0C9D524AAC}" type="pres">
      <dgm:prSet presAssocID="{3EE7DB86-A9A3-46DB-9E41-9E4BDAEBF332}" presName="childNode" presStyleLbl="node1" presStyleIdx="11" presStyleCnt="14" custLinFactNeighborX="-2158" custLinFactNeighborY="-5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EE16A0-2D44-4CCE-B312-C80AA31C6AD5}" type="pres">
      <dgm:prSet presAssocID="{E5148D39-32AB-4C7C-B8B9-2979C83C666B}" presName="aSpace" presStyleCnt="0"/>
      <dgm:spPr/>
    </dgm:pt>
    <dgm:pt modelId="{1CD3D4E7-1962-4225-98B5-0A514A30DE70}" type="pres">
      <dgm:prSet presAssocID="{956231E2-A191-40C4-82F7-ACE8A5834E87}" presName="compNode" presStyleCnt="0"/>
      <dgm:spPr/>
    </dgm:pt>
    <dgm:pt modelId="{3DD2C4C5-1914-4684-B9A4-1190ECABB675}" type="pres">
      <dgm:prSet presAssocID="{956231E2-A191-40C4-82F7-ACE8A5834E87}" presName="aNode" presStyleLbl="bgShp" presStyleIdx="4" presStyleCnt="5"/>
      <dgm:spPr/>
      <dgm:t>
        <a:bodyPr/>
        <a:lstStyle/>
        <a:p>
          <a:endParaRPr lang="en-US"/>
        </a:p>
      </dgm:t>
    </dgm:pt>
    <dgm:pt modelId="{C30292DC-2294-4369-95A4-B0460A4F1E26}" type="pres">
      <dgm:prSet presAssocID="{956231E2-A191-40C4-82F7-ACE8A5834E87}" presName="textNode" presStyleLbl="bgShp" presStyleIdx="4" presStyleCnt="5"/>
      <dgm:spPr/>
      <dgm:t>
        <a:bodyPr/>
        <a:lstStyle/>
        <a:p>
          <a:endParaRPr lang="en-US"/>
        </a:p>
      </dgm:t>
    </dgm:pt>
    <dgm:pt modelId="{A2DD7DC6-D9AA-4E4A-94DA-C18D47939BE4}" type="pres">
      <dgm:prSet presAssocID="{956231E2-A191-40C4-82F7-ACE8A5834E87}" presName="compChildNode" presStyleCnt="0"/>
      <dgm:spPr/>
    </dgm:pt>
    <dgm:pt modelId="{D5ACCDE2-34E5-4F0B-80D7-771ABBF66A73}" type="pres">
      <dgm:prSet presAssocID="{956231E2-A191-40C4-82F7-ACE8A5834E87}" presName="theInnerList" presStyleCnt="0"/>
      <dgm:spPr/>
    </dgm:pt>
    <dgm:pt modelId="{B2BD7EC6-4BF6-4BE1-B850-38A8B794C896}" type="pres">
      <dgm:prSet presAssocID="{5DDA26A9-EE41-4DAB-8BF8-E62A7133AE65}" presName="child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F9920A-A034-47FF-92B7-70EAB8E290D6}" type="pres">
      <dgm:prSet presAssocID="{5DDA26A9-EE41-4DAB-8BF8-E62A7133AE65}" presName="aSpace2" presStyleCnt="0"/>
      <dgm:spPr/>
    </dgm:pt>
    <dgm:pt modelId="{EAC4D77D-7CB2-49F3-84A7-342DCFB87861}" type="pres">
      <dgm:prSet presAssocID="{EB2BD2E4-A047-4006-B08E-8365E712D795}" presName="child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641FBF-B562-45EA-9730-001E25C6EB3E}" type="presOf" srcId="{E5148D39-32AB-4C7C-B8B9-2979C83C666B}" destId="{F69A96C4-BA9C-479A-B722-D30A415883F4}" srcOrd="0" destOrd="0" presId="urn:microsoft.com/office/officeart/2005/8/layout/lProcess2"/>
    <dgm:cxn modelId="{9CF9EDCB-B380-4271-ACEB-4A1C5D3816CF}" srcId="{AEA68E76-EDF7-4CE9-B1DD-CF333AA7C971}" destId="{1D9880AE-342D-4D1C-9B4E-9E251C20186C}" srcOrd="1" destOrd="0" parTransId="{93AF235A-70D0-477C-864B-010004AD5594}" sibTransId="{7375D3C6-A543-4751-A2FE-D5F0EC450D18}"/>
    <dgm:cxn modelId="{C8C91D53-852D-4798-B7E2-A531278289EA}" type="presOf" srcId="{E4F7E525-33C6-4532-80F2-8C30FDCB8C54}" destId="{C5433D91-5141-4096-BBD1-6EA6F8891815}" srcOrd="0" destOrd="0" presId="urn:microsoft.com/office/officeart/2005/8/layout/lProcess2"/>
    <dgm:cxn modelId="{99B9B9B4-C21D-4162-9A36-04A0C4908BC2}" srcId="{1C846520-02D0-4741-904D-2183E0A4846B}" destId="{956231E2-A191-40C4-82F7-ACE8A5834E87}" srcOrd="4" destOrd="0" parTransId="{CD14CF17-94DB-47BE-9625-DD240D08A985}" sibTransId="{5BE852B1-2585-4B2E-ABE3-C815B78251CE}"/>
    <dgm:cxn modelId="{21B17F4B-78D0-420B-8E24-6951A1FBE87E}" type="presOf" srcId="{E5148D39-32AB-4C7C-B8B9-2979C83C666B}" destId="{61D89F6E-4AC2-44E0-8E58-149D2031D13F}" srcOrd="1" destOrd="0" presId="urn:microsoft.com/office/officeart/2005/8/layout/lProcess2"/>
    <dgm:cxn modelId="{7249CFAA-8973-4BF0-9C42-087DEC8378A3}" type="presOf" srcId="{38C0D605-3849-40EB-8FBB-C077C0D91516}" destId="{91E130D3-B2A2-42D2-9890-DFEDEFDDA574}" srcOrd="0" destOrd="0" presId="urn:microsoft.com/office/officeart/2005/8/layout/lProcess2"/>
    <dgm:cxn modelId="{7D44E4F9-A0D8-4D0F-8FC1-1CA36349765C}" srcId="{757BFBCF-3354-431C-8742-8A2F5C86C000}" destId="{CC2AE143-BC6C-4DE4-A1DE-D0C949511D0B}" srcOrd="1" destOrd="0" parTransId="{7E7A4721-7FE3-4F2D-83ED-3EE518D834CA}" sibTransId="{B98C9A34-1256-4DF8-8572-E3841BED0CE1}"/>
    <dgm:cxn modelId="{82837F8C-3B95-4F60-8441-F8777C0A20B8}" type="presOf" srcId="{52440F5D-EEE8-42D9-B13A-AA95B422E191}" destId="{288312B4-27E9-4E05-9875-17EBE42E7935}" srcOrd="0" destOrd="0" presId="urn:microsoft.com/office/officeart/2005/8/layout/lProcess2"/>
    <dgm:cxn modelId="{60AC8219-6BF1-4298-83A5-5FD548238F13}" type="presOf" srcId="{EB2BD2E4-A047-4006-B08E-8365E712D795}" destId="{EAC4D77D-7CB2-49F3-84A7-342DCFB87861}" srcOrd="0" destOrd="0" presId="urn:microsoft.com/office/officeart/2005/8/layout/lProcess2"/>
    <dgm:cxn modelId="{56644A91-685D-4146-9AD5-B7BA1CF58CD0}" srcId="{AEA68E76-EDF7-4CE9-B1DD-CF333AA7C971}" destId="{EF6528AB-1FEA-4890-ACA0-E4AA166BFA3B}" srcOrd="3" destOrd="0" parTransId="{EA9E2655-7FA9-4174-8E7D-E0F928395BF5}" sibTransId="{20F0857F-A63D-4483-976D-961E2D63AD16}"/>
    <dgm:cxn modelId="{4B89AF1B-6F32-47E3-98C6-4A03D5E96732}" srcId="{1C846520-02D0-4741-904D-2183E0A4846B}" destId="{52440F5D-EEE8-42D9-B13A-AA95B422E191}" srcOrd="0" destOrd="0" parTransId="{CFC9013F-0971-47FA-B8D1-9C27563CB255}" sibTransId="{AD11BD0A-C8EC-48C6-BE62-D00F2E65138E}"/>
    <dgm:cxn modelId="{2B57963B-2DAC-42E4-825E-659413B914F3}" type="presOf" srcId="{AEA68E76-EDF7-4CE9-B1DD-CF333AA7C971}" destId="{1365E897-6052-4C58-9933-10D53AA19E95}" srcOrd="1" destOrd="0" presId="urn:microsoft.com/office/officeart/2005/8/layout/lProcess2"/>
    <dgm:cxn modelId="{9E61F008-1B88-4153-A920-F9F134E77547}" type="presOf" srcId="{EF6528AB-1FEA-4890-ACA0-E4AA166BFA3B}" destId="{0E63B26D-D61E-40D2-ABB3-52BDA29723ED}" srcOrd="0" destOrd="0" presId="urn:microsoft.com/office/officeart/2005/8/layout/lProcess2"/>
    <dgm:cxn modelId="{40CD65C5-3344-42DB-94BC-556DC2DFF4FD}" type="presOf" srcId="{1D9880AE-342D-4D1C-9B4E-9E251C20186C}" destId="{9B8D7F7F-9E3C-402E-B23C-A0280A18149E}" srcOrd="0" destOrd="0" presId="urn:microsoft.com/office/officeart/2005/8/layout/lProcess2"/>
    <dgm:cxn modelId="{BDC503C5-8750-4B29-9BCA-6443366FF9A8}" srcId="{757BFBCF-3354-431C-8742-8A2F5C86C000}" destId="{2426DFBD-0975-4392-AB5A-F15B04D7CDA7}" srcOrd="3" destOrd="0" parTransId="{F5C564AD-59D7-49ED-AC7B-CE2B6F71AA54}" sibTransId="{AAB1157D-6F53-4C43-A0C8-161F925FC4A6}"/>
    <dgm:cxn modelId="{D5F05EFE-1ADF-4E0D-B7EE-092716690DA7}" type="presOf" srcId="{5DDA26A9-EE41-4DAB-8BF8-E62A7133AE65}" destId="{B2BD7EC6-4BF6-4BE1-B850-38A8B794C896}" srcOrd="0" destOrd="0" presId="urn:microsoft.com/office/officeart/2005/8/layout/lProcess2"/>
    <dgm:cxn modelId="{6BA2A92F-3F4B-4CDF-B9C7-AF36C9006223}" srcId="{AEA68E76-EDF7-4CE9-B1DD-CF333AA7C971}" destId="{3CF61000-D98B-40C1-83A1-299F46C0C361}" srcOrd="0" destOrd="0" parTransId="{8502F194-2521-4555-B1C1-725EC76F63B3}" sibTransId="{002188BF-E616-42DF-8483-F5EFF6C08C96}"/>
    <dgm:cxn modelId="{B7BCC82A-B3D0-4894-AAC3-262E8ED1B03D}" srcId="{1C846520-02D0-4741-904D-2183E0A4846B}" destId="{E5148D39-32AB-4C7C-B8B9-2979C83C666B}" srcOrd="3" destOrd="0" parTransId="{A28E8496-7ED9-4D8C-8A1E-BAD1115CF3AF}" sibTransId="{6C36AA73-5294-4069-BC3E-D82942521380}"/>
    <dgm:cxn modelId="{058BF479-4380-4A26-8A72-70E6920EF51A}" type="presOf" srcId="{757BFBCF-3354-431C-8742-8A2F5C86C000}" destId="{F84DC6B4-A9E5-438F-8DCE-068CF6FF4D38}" srcOrd="0" destOrd="0" presId="urn:microsoft.com/office/officeart/2005/8/layout/lProcess2"/>
    <dgm:cxn modelId="{16E85A2B-4DB9-4382-9B56-4A9AD24C67AF}" srcId="{1C846520-02D0-4741-904D-2183E0A4846B}" destId="{757BFBCF-3354-431C-8742-8A2F5C86C000}" srcOrd="2" destOrd="0" parTransId="{48DD4FAE-498A-435E-8A47-F139C16F8FFD}" sibTransId="{49DA6095-C696-4DB8-8976-5968CC8687D8}"/>
    <dgm:cxn modelId="{BA3F37C5-024B-4444-90ED-C9E6591763D8}" type="presOf" srcId="{52440F5D-EEE8-42D9-B13A-AA95B422E191}" destId="{D028F03C-AFC7-42FE-A08E-590F4EB3ED3D}" srcOrd="1" destOrd="0" presId="urn:microsoft.com/office/officeart/2005/8/layout/lProcess2"/>
    <dgm:cxn modelId="{AE0136F7-3076-47CB-B9D1-5414624AB9E2}" srcId="{956231E2-A191-40C4-82F7-ACE8A5834E87}" destId="{EB2BD2E4-A047-4006-B08E-8365E712D795}" srcOrd="1" destOrd="0" parTransId="{81DB3E29-AC4B-48F3-90F1-762E70A9F831}" sibTransId="{44CDFBB2-DA2B-496C-BD52-C3D1618184F6}"/>
    <dgm:cxn modelId="{18AAF924-21F6-4EE2-99AE-5BA151E914E5}" type="presOf" srcId="{3EE7DB86-A9A3-46DB-9E41-9E4BDAEBF332}" destId="{553079E8-FCBA-4FAE-A25F-3B0C9D524AAC}" srcOrd="0" destOrd="0" presId="urn:microsoft.com/office/officeart/2005/8/layout/lProcess2"/>
    <dgm:cxn modelId="{C5D0B604-0903-49FD-BD2F-8EDF46889825}" type="presOf" srcId="{2E6B6D3A-1A30-477F-B2F3-82818EFE54B9}" destId="{7B6ABC49-919C-4906-89F4-1A3591F2FCF8}" srcOrd="0" destOrd="0" presId="urn:microsoft.com/office/officeart/2005/8/layout/lProcess2"/>
    <dgm:cxn modelId="{05118143-823D-4866-9638-37D955D71233}" srcId="{52440F5D-EEE8-42D9-B13A-AA95B422E191}" destId="{E509E687-0664-4CB3-98F4-66E7896A724B}" srcOrd="0" destOrd="0" parTransId="{15EA5A01-8D6A-46BF-B9DF-04F7F0255B68}" sibTransId="{39302052-7377-4880-AF3B-47C56BA41908}"/>
    <dgm:cxn modelId="{EF9660BB-C72D-4292-8CDA-4D2EAB34DB1A}" srcId="{E5148D39-32AB-4C7C-B8B9-2979C83C666B}" destId="{8AC919DF-7308-4F5E-9646-67A3EFE60A91}" srcOrd="0" destOrd="0" parTransId="{15C0DF5D-6AD2-4995-BF01-596C82159DAB}" sibTransId="{F0B85EDC-DF44-4214-B4DC-C891E1DC6EE3}"/>
    <dgm:cxn modelId="{126F3F3A-F97F-49C6-B773-2C89371BCBF1}" type="presOf" srcId="{1C846520-02D0-4741-904D-2183E0A4846B}" destId="{DA0AADF8-A708-488B-973B-EFF5D465FA82}" srcOrd="0" destOrd="0" presId="urn:microsoft.com/office/officeart/2005/8/layout/lProcess2"/>
    <dgm:cxn modelId="{C81332A2-DCCB-4394-9A7A-7821E0BF4D0C}" type="presOf" srcId="{3CF61000-D98B-40C1-83A1-299F46C0C361}" destId="{260E0865-59C7-4764-A25F-B8DD743639AF}" srcOrd="0" destOrd="0" presId="urn:microsoft.com/office/officeart/2005/8/layout/lProcess2"/>
    <dgm:cxn modelId="{B5E20D1D-B2D6-4170-AC77-9D9AC888904A}" type="presOf" srcId="{956231E2-A191-40C4-82F7-ACE8A5834E87}" destId="{C30292DC-2294-4369-95A4-B0460A4F1E26}" srcOrd="1" destOrd="0" presId="urn:microsoft.com/office/officeart/2005/8/layout/lProcess2"/>
    <dgm:cxn modelId="{B63F5E22-3C6C-4B17-B144-E467B6C65FB2}" srcId="{52440F5D-EEE8-42D9-B13A-AA95B422E191}" destId="{E4F7E525-33C6-4532-80F2-8C30FDCB8C54}" srcOrd="1" destOrd="0" parTransId="{43D8F04B-AE9B-4DAB-B8AD-50AE3459751B}" sibTransId="{F6A1BA54-3F8D-430C-A07E-B5EF5A24EA36}"/>
    <dgm:cxn modelId="{210C3BE4-D6B7-4CA2-8329-E0315B9EADC3}" type="presOf" srcId="{E509E687-0664-4CB3-98F4-66E7896A724B}" destId="{D06F2F20-B047-41C9-B7A2-7EC879505E5F}" srcOrd="0" destOrd="0" presId="urn:microsoft.com/office/officeart/2005/8/layout/lProcess2"/>
    <dgm:cxn modelId="{EC38D41A-4C32-4DB0-8853-F407EF4F3333}" type="presOf" srcId="{8AC919DF-7308-4F5E-9646-67A3EFE60A91}" destId="{88E0A315-0CE5-44F4-A088-C94EE5C0B99D}" srcOrd="0" destOrd="0" presId="urn:microsoft.com/office/officeart/2005/8/layout/lProcess2"/>
    <dgm:cxn modelId="{9CDB7298-A9C9-4ADC-A6E0-598B644CCEC2}" srcId="{E5148D39-32AB-4C7C-B8B9-2979C83C666B}" destId="{3EE7DB86-A9A3-46DB-9E41-9E4BDAEBF332}" srcOrd="1" destOrd="0" parTransId="{BB7085DB-7B5F-4F23-BDFA-5E6F373A8820}" sibTransId="{286EB331-FD38-4D7A-B7AD-885925548755}"/>
    <dgm:cxn modelId="{78D7BE27-2F3D-4C69-A63C-4D9750233FDD}" type="presOf" srcId="{74CE53FB-22CD-4A99-90E2-F479B01AB6CF}" destId="{96927E69-4371-45E8-A9C3-E1ACF0133591}" srcOrd="0" destOrd="0" presId="urn:microsoft.com/office/officeart/2005/8/layout/lProcess2"/>
    <dgm:cxn modelId="{5EA9F561-88D3-4E6A-AF4E-2BCB2EF864B8}" srcId="{956231E2-A191-40C4-82F7-ACE8A5834E87}" destId="{5DDA26A9-EE41-4DAB-8BF8-E62A7133AE65}" srcOrd="0" destOrd="0" parTransId="{E0686F1A-5584-4F8B-9922-487F8760E4CB}" sibTransId="{BBDD620F-E151-469C-A5A1-02C08AE48D30}"/>
    <dgm:cxn modelId="{39A767C7-BF0C-4469-91C6-98891758974A}" type="presOf" srcId="{757BFBCF-3354-431C-8742-8A2F5C86C000}" destId="{684881D0-C81E-488B-8560-2E385908EF62}" srcOrd="1" destOrd="0" presId="urn:microsoft.com/office/officeart/2005/8/layout/lProcess2"/>
    <dgm:cxn modelId="{34A833C7-6B61-4605-9CB5-E31FF29F7036}" srcId="{1C846520-02D0-4741-904D-2183E0A4846B}" destId="{AEA68E76-EDF7-4CE9-B1DD-CF333AA7C971}" srcOrd="1" destOrd="0" parTransId="{B36DC9AE-A9E6-4B31-B533-3286056E6F25}" sibTransId="{5289B98C-2F37-41CA-8FF8-C9D532BFAA75}"/>
    <dgm:cxn modelId="{354DB0AD-9307-4AB3-9DD7-54721186C3EE}" type="presOf" srcId="{CC2AE143-BC6C-4DE4-A1DE-D0C949511D0B}" destId="{31975B07-F232-43B6-90BA-C9242C6D33E2}" srcOrd="0" destOrd="0" presId="urn:microsoft.com/office/officeart/2005/8/layout/lProcess2"/>
    <dgm:cxn modelId="{F97BC381-7C73-4E57-94A1-1A23AB9690FD}" type="presOf" srcId="{AEA68E76-EDF7-4CE9-B1DD-CF333AA7C971}" destId="{366DA9D4-4825-4DEC-A0DD-1F6DE092B862}" srcOrd="0" destOrd="0" presId="urn:microsoft.com/office/officeart/2005/8/layout/lProcess2"/>
    <dgm:cxn modelId="{810B8A93-E41B-4AE6-B517-34879F79A140}" srcId="{757BFBCF-3354-431C-8742-8A2F5C86C000}" destId="{74CE53FB-22CD-4A99-90E2-F479B01AB6CF}" srcOrd="0" destOrd="0" parTransId="{C0775E22-6A52-47F5-AAE6-13A02F509580}" sibTransId="{74F863FE-7330-439A-9F22-64A63AE61D22}"/>
    <dgm:cxn modelId="{33D4D953-3A72-4974-B5B2-2A4DA1F981EF}" type="presOf" srcId="{2426DFBD-0975-4392-AB5A-F15B04D7CDA7}" destId="{E16C4CCB-AF60-450D-AD7C-50EDDE25FEC3}" srcOrd="0" destOrd="0" presId="urn:microsoft.com/office/officeart/2005/8/layout/lProcess2"/>
    <dgm:cxn modelId="{8045B0B6-205D-4168-8D4F-E71887E088F3}" srcId="{757BFBCF-3354-431C-8742-8A2F5C86C000}" destId="{38C0D605-3849-40EB-8FBB-C077C0D91516}" srcOrd="2" destOrd="0" parTransId="{45AA6BBD-8896-4E0F-97BE-3D7987570EB3}" sibTransId="{ACB8D68B-FC88-47F4-82A3-D4151E0DB33D}"/>
    <dgm:cxn modelId="{168008A7-4A90-4DDF-A941-20C7BF11AB19}" type="presOf" srcId="{956231E2-A191-40C4-82F7-ACE8A5834E87}" destId="{3DD2C4C5-1914-4684-B9A4-1190ECABB675}" srcOrd="0" destOrd="0" presId="urn:microsoft.com/office/officeart/2005/8/layout/lProcess2"/>
    <dgm:cxn modelId="{71ACCFB1-4001-4613-8F00-6D312C99EF13}" srcId="{AEA68E76-EDF7-4CE9-B1DD-CF333AA7C971}" destId="{2E6B6D3A-1A30-477F-B2F3-82818EFE54B9}" srcOrd="2" destOrd="0" parTransId="{D6DCB0D1-5B16-42E9-90CE-E5D8F9BC54A2}" sibTransId="{8773B2BD-92F8-4949-A753-2E532800BE25}"/>
    <dgm:cxn modelId="{E86B8DDB-4DE7-49DD-BFE3-35F3E9352A79}" type="presParOf" srcId="{DA0AADF8-A708-488B-973B-EFF5D465FA82}" destId="{2925D638-0FA0-4068-B16F-94EE67609DAC}" srcOrd="0" destOrd="0" presId="urn:microsoft.com/office/officeart/2005/8/layout/lProcess2"/>
    <dgm:cxn modelId="{41A5A04D-5D84-4DF3-9922-CCA5321C0D3E}" type="presParOf" srcId="{2925D638-0FA0-4068-B16F-94EE67609DAC}" destId="{288312B4-27E9-4E05-9875-17EBE42E7935}" srcOrd="0" destOrd="0" presId="urn:microsoft.com/office/officeart/2005/8/layout/lProcess2"/>
    <dgm:cxn modelId="{88F00161-5BE9-4536-8B4E-D8C07E48A0DA}" type="presParOf" srcId="{2925D638-0FA0-4068-B16F-94EE67609DAC}" destId="{D028F03C-AFC7-42FE-A08E-590F4EB3ED3D}" srcOrd="1" destOrd="0" presId="urn:microsoft.com/office/officeart/2005/8/layout/lProcess2"/>
    <dgm:cxn modelId="{3BEA77A9-CF56-4117-ABCA-85C98F7B0E59}" type="presParOf" srcId="{2925D638-0FA0-4068-B16F-94EE67609DAC}" destId="{A207CD5A-EE58-43E5-B8C1-C763BB507110}" srcOrd="2" destOrd="0" presId="urn:microsoft.com/office/officeart/2005/8/layout/lProcess2"/>
    <dgm:cxn modelId="{D2931835-2B40-4BD8-B8BD-496EC94FF751}" type="presParOf" srcId="{A207CD5A-EE58-43E5-B8C1-C763BB507110}" destId="{11D4D0FF-163E-4252-A491-F54FCFF5B561}" srcOrd="0" destOrd="0" presId="urn:microsoft.com/office/officeart/2005/8/layout/lProcess2"/>
    <dgm:cxn modelId="{0F0E0E9B-4DEB-49CF-A2D6-76D507690D2E}" type="presParOf" srcId="{11D4D0FF-163E-4252-A491-F54FCFF5B561}" destId="{D06F2F20-B047-41C9-B7A2-7EC879505E5F}" srcOrd="0" destOrd="0" presId="urn:microsoft.com/office/officeart/2005/8/layout/lProcess2"/>
    <dgm:cxn modelId="{82E073BF-FE6B-4248-A46C-E732C315202A}" type="presParOf" srcId="{11D4D0FF-163E-4252-A491-F54FCFF5B561}" destId="{20779C60-A207-427F-B88F-86304038A3D9}" srcOrd="1" destOrd="0" presId="urn:microsoft.com/office/officeart/2005/8/layout/lProcess2"/>
    <dgm:cxn modelId="{21BFBC37-A18A-4CD7-8DF7-5836F28751B7}" type="presParOf" srcId="{11D4D0FF-163E-4252-A491-F54FCFF5B561}" destId="{C5433D91-5141-4096-BBD1-6EA6F8891815}" srcOrd="2" destOrd="0" presId="urn:microsoft.com/office/officeart/2005/8/layout/lProcess2"/>
    <dgm:cxn modelId="{3A5636F6-E7EF-4A82-B3C0-4050D653C1E0}" type="presParOf" srcId="{DA0AADF8-A708-488B-973B-EFF5D465FA82}" destId="{EF731AC5-CECC-49D2-99D7-89BE58306CDB}" srcOrd="1" destOrd="0" presId="urn:microsoft.com/office/officeart/2005/8/layout/lProcess2"/>
    <dgm:cxn modelId="{93D208E0-1753-4FCE-881F-50819C5D3E10}" type="presParOf" srcId="{DA0AADF8-A708-488B-973B-EFF5D465FA82}" destId="{6292BBE6-1027-48F3-8CC1-C3135B25454C}" srcOrd="2" destOrd="0" presId="urn:microsoft.com/office/officeart/2005/8/layout/lProcess2"/>
    <dgm:cxn modelId="{2AE50516-A31C-4E9B-A698-0A8E310000CD}" type="presParOf" srcId="{6292BBE6-1027-48F3-8CC1-C3135B25454C}" destId="{366DA9D4-4825-4DEC-A0DD-1F6DE092B862}" srcOrd="0" destOrd="0" presId="urn:microsoft.com/office/officeart/2005/8/layout/lProcess2"/>
    <dgm:cxn modelId="{CD0B5279-8580-4556-979A-AE3265403696}" type="presParOf" srcId="{6292BBE6-1027-48F3-8CC1-C3135B25454C}" destId="{1365E897-6052-4C58-9933-10D53AA19E95}" srcOrd="1" destOrd="0" presId="urn:microsoft.com/office/officeart/2005/8/layout/lProcess2"/>
    <dgm:cxn modelId="{591C1C9C-A2A2-499F-AAAF-ED4B615B93C5}" type="presParOf" srcId="{6292BBE6-1027-48F3-8CC1-C3135B25454C}" destId="{98DFC0B4-B66E-4405-8BA2-1A7F58C365A3}" srcOrd="2" destOrd="0" presId="urn:microsoft.com/office/officeart/2005/8/layout/lProcess2"/>
    <dgm:cxn modelId="{7C3555A5-D308-4526-B2B0-5EE29A2BE65F}" type="presParOf" srcId="{98DFC0B4-B66E-4405-8BA2-1A7F58C365A3}" destId="{4C6369E0-F715-4B23-B794-4D253BA9862E}" srcOrd="0" destOrd="0" presId="urn:microsoft.com/office/officeart/2005/8/layout/lProcess2"/>
    <dgm:cxn modelId="{65360ED2-CB95-4796-A276-577890F5F6ED}" type="presParOf" srcId="{4C6369E0-F715-4B23-B794-4D253BA9862E}" destId="{260E0865-59C7-4764-A25F-B8DD743639AF}" srcOrd="0" destOrd="0" presId="urn:microsoft.com/office/officeart/2005/8/layout/lProcess2"/>
    <dgm:cxn modelId="{3EA221E6-2163-4130-8F2C-AB6BDDC6EE1D}" type="presParOf" srcId="{4C6369E0-F715-4B23-B794-4D253BA9862E}" destId="{9B086BD1-1EBD-47DD-9BC1-8962E0ED5BFC}" srcOrd="1" destOrd="0" presId="urn:microsoft.com/office/officeart/2005/8/layout/lProcess2"/>
    <dgm:cxn modelId="{52B7FCA7-73F9-45A6-8EAF-BEA20D821956}" type="presParOf" srcId="{4C6369E0-F715-4B23-B794-4D253BA9862E}" destId="{9B8D7F7F-9E3C-402E-B23C-A0280A18149E}" srcOrd="2" destOrd="0" presId="urn:microsoft.com/office/officeart/2005/8/layout/lProcess2"/>
    <dgm:cxn modelId="{F3E38A1A-8D68-403D-9E90-B52F8CB87534}" type="presParOf" srcId="{4C6369E0-F715-4B23-B794-4D253BA9862E}" destId="{821BF6F3-3F0B-455C-BD03-4DFDBD96D3F5}" srcOrd="3" destOrd="0" presId="urn:microsoft.com/office/officeart/2005/8/layout/lProcess2"/>
    <dgm:cxn modelId="{C592E459-6820-4158-A821-170A58840C3C}" type="presParOf" srcId="{4C6369E0-F715-4B23-B794-4D253BA9862E}" destId="{7B6ABC49-919C-4906-89F4-1A3591F2FCF8}" srcOrd="4" destOrd="0" presId="urn:microsoft.com/office/officeart/2005/8/layout/lProcess2"/>
    <dgm:cxn modelId="{157AC07F-9C99-45CF-A607-4732F9DE46AC}" type="presParOf" srcId="{4C6369E0-F715-4B23-B794-4D253BA9862E}" destId="{F3195143-272A-465E-96F6-76F49B91497B}" srcOrd="5" destOrd="0" presId="urn:microsoft.com/office/officeart/2005/8/layout/lProcess2"/>
    <dgm:cxn modelId="{91C8DC0A-32F4-49F1-ABD7-6D6F9B06B7FD}" type="presParOf" srcId="{4C6369E0-F715-4B23-B794-4D253BA9862E}" destId="{0E63B26D-D61E-40D2-ABB3-52BDA29723ED}" srcOrd="6" destOrd="0" presId="urn:microsoft.com/office/officeart/2005/8/layout/lProcess2"/>
    <dgm:cxn modelId="{AFB2F764-23A9-413D-942A-1AC5CAE9142E}" type="presParOf" srcId="{DA0AADF8-A708-488B-973B-EFF5D465FA82}" destId="{85D68762-5496-4A18-AF86-16C239EE365F}" srcOrd="3" destOrd="0" presId="urn:microsoft.com/office/officeart/2005/8/layout/lProcess2"/>
    <dgm:cxn modelId="{35364A86-DC57-475F-972D-30C66E014AB1}" type="presParOf" srcId="{DA0AADF8-A708-488B-973B-EFF5D465FA82}" destId="{53512B8A-5B17-4DDE-BDEB-81FAD8D9E72A}" srcOrd="4" destOrd="0" presId="urn:microsoft.com/office/officeart/2005/8/layout/lProcess2"/>
    <dgm:cxn modelId="{26C86ADE-ABCF-4DE4-BB64-6749665519CD}" type="presParOf" srcId="{53512B8A-5B17-4DDE-BDEB-81FAD8D9E72A}" destId="{F84DC6B4-A9E5-438F-8DCE-068CF6FF4D38}" srcOrd="0" destOrd="0" presId="urn:microsoft.com/office/officeart/2005/8/layout/lProcess2"/>
    <dgm:cxn modelId="{E69FDEE3-F6CF-492B-957E-79C301009715}" type="presParOf" srcId="{53512B8A-5B17-4DDE-BDEB-81FAD8D9E72A}" destId="{684881D0-C81E-488B-8560-2E385908EF62}" srcOrd="1" destOrd="0" presId="urn:microsoft.com/office/officeart/2005/8/layout/lProcess2"/>
    <dgm:cxn modelId="{C54B6F5F-C6FC-4ADA-88ED-3AE51429C470}" type="presParOf" srcId="{53512B8A-5B17-4DDE-BDEB-81FAD8D9E72A}" destId="{1495E0E4-0F1D-479C-9CF6-8CB2B8A0CAE9}" srcOrd="2" destOrd="0" presId="urn:microsoft.com/office/officeart/2005/8/layout/lProcess2"/>
    <dgm:cxn modelId="{3311C4DE-1E7E-4A5A-8B66-B32F4634FB46}" type="presParOf" srcId="{1495E0E4-0F1D-479C-9CF6-8CB2B8A0CAE9}" destId="{6197F585-18BA-4FCF-93D2-AFB8D79C1468}" srcOrd="0" destOrd="0" presId="urn:microsoft.com/office/officeart/2005/8/layout/lProcess2"/>
    <dgm:cxn modelId="{B0B6A91D-C4D1-42EA-A1C6-DE4C93AFB452}" type="presParOf" srcId="{6197F585-18BA-4FCF-93D2-AFB8D79C1468}" destId="{96927E69-4371-45E8-A9C3-E1ACF0133591}" srcOrd="0" destOrd="0" presId="urn:microsoft.com/office/officeart/2005/8/layout/lProcess2"/>
    <dgm:cxn modelId="{F5DC4E26-1879-4C38-9322-E1431B2B9F9D}" type="presParOf" srcId="{6197F585-18BA-4FCF-93D2-AFB8D79C1468}" destId="{3725614B-1206-4E6D-831B-86C89A3C8CCF}" srcOrd="1" destOrd="0" presId="urn:microsoft.com/office/officeart/2005/8/layout/lProcess2"/>
    <dgm:cxn modelId="{D6FD3A45-222D-411E-BB49-D4EAF557568B}" type="presParOf" srcId="{6197F585-18BA-4FCF-93D2-AFB8D79C1468}" destId="{31975B07-F232-43B6-90BA-C9242C6D33E2}" srcOrd="2" destOrd="0" presId="urn:microsoft.com/office/officeart/2005/8/layout/lProcess2"/>
    <dgm:cxn modelId="{C131BCC9-294A-4298-A5EE-56B7AECACEA7}" type="presParOf" srcId="{6197F585-18BA-4FCF-93D2-AFB8D79C1468}" destId="{674615C3-7712-4985-ABB4-27F517FDF5AA}" srcOrd="3" destOrd="0" presId="urn:microsoft.com/office/officeart/2005/8/layout/lProcess2"/>
    <dgm:cxn modelId="{F9BC65C6-71FB-4CD4-9588-2D13EFC86D7C}" type="presParOf" srcId="{6197F585-18BA-4FCF-93D2-AFB8D79C1468}" destId="{91E130D3-B2A2-42D2-9890-DFEDEFDDA574}" srcOrd="4" destOrd="0" presId="urn:microsoft.com/office/officeart/2005/8/layout/lProcess2"/>
    <dgm:cxn modelId="{2FA99A64-FC1A-4342-81E7-D018479AF821}" type="presParOf" srcId="{6197F585-18BA-4FCF-93D2-AFB8D79C1468}" destId="{6064843A-7940-43DA-BF47-1A85BCD44933}" srcOrd="5" destOrd="0" presId="urn:microsoft.com/office/officeart/2005/8/layout/lProcess2"/>
    <dgm:cxn modelId="{C988D537-675C-4C53-9389-09773D366405}" type="presParOf" srcId="{6197F585-18BA-4FCF-93D2-AFB8D79C1468}" destId="{E16C4CCB-AF60-450D-AD7C-50EDDE25FEC3}" srcOrd="6" destOrd="0" presId="urn:microsoft.com/office/officeart/2005/8/layout/lProcess2"/>
    <dgm:cxn modelId="{2044F860-4801-4600-85A0-D325FA92D797}" type="presParOf" srcId="{DA0AADF8-A708-488B-973B-EFF5D465FA82}" destId="{D34A7C01-4C32-4EC2-888C-6BF4F0E52CCF}" srcOrd="5" destOrd="0" presId="urn:microsoft.com/office/officeart/2005/8/layout/lProcess2"/>
    <dgm:cxn modelId="{66825853-250C-4306-B1F8-614F350013AE}" type="presParOf" srcId="{DA0AADF8-A708-488B-973B-EFF5D465FA82}" destId="{74E6C112-9C94-4F6C-B288-D2486EB63069}" srcOrd="6" destOrd="0" presId="urn:microsoft.com/office/officeart/2005/8/layout/lProcess2"/>
    <dgm:cxn modelId="{820302BD-5533-45F7-A5B2-58442889BB27}" type="presParOf" srcId="{74E6C112-9C94-4F6C-B288-D2486EB63069}" destId="{F69A96C4-BA9C-479A-B722-D30A415883F4}" srcOrd="0" destOrd="0" presId="urn:microsoft.com/office/officeart/2005/8/layout/lProcess2"/>
    <dgm:cxn modelId="{57D7FE0A-C2DD-43E4-98D5-1354D5E9085F}" type="presParOf" srcId="{74E6C112-9C94-4F6C-B288-D2486EB63069}" destId="{61D89F6E-4AC2-44E0-8E58-149D2031D13F}" srcOrd="1" destOrd="0" presId="urn:microsoft.com/office/officeart/2005/8/layout/lProcess2"/>
    <dgm:cxn modelId="{855D8C8E-EC8D-4779-8931-57303DC59F17}" type="presParOf" srcId="{74E6C112-9C94-4F6C-B288-D2486EB63069}" destId="{E1265C37-C5DF-4E91-9471-9D9DBFE6349D}" srcOrd="2" destOrd="0" presId="urn:microsoft.com/office/officeart/2005/8/layout/lProcess2"/>
    <dgm:cxn modelId="{5E45DED7-83DE-4413-B58F-A6CBEFE9A847}" type="presParOf" srcId="{E1265C37-C5DF-4E91-9471-9D9DBFE6349D}" destId="{BB1CDEB1-06B3-476F-BC0A-92AF76A4E101}" srcOrd="0" destOrd="0" presId="urn:microsoft.com/office/officeart/2005/8/layout/lProcess2"/>
    <dgm:cxn modelId="{1472EC0B-F465-44B9-B5C6-2B1E3B8EEEF3}" type="presParOf" srcId="{BB1CDEB1-06B3-476F-BC0A-92AF76A4E101}" destId="{88E0A315-0CE5-44F4-A088-C94EE5C0B99D}" srcOrd="0" destOrd="0" presId="urn:microsoft.com/office/officeart/2005/8/layout/lProcess2"/>
    <dgm:cxn modelId="{662B07CA-D874-4205-B117-B09352B2F41D}" type="presParOf" srcId="{BB1CDEB1-06B3-476F-BC0A-92AF76A4E101}" destId="{32DFF2CC-78DC-4CDA-B51D-4D66C7B2559E}" srcOrd="1" destOrd="0" presId="urn:microsoft.com/office/officeart/2005/8/layout/lProcess2"/>
    <dgm:cxn modelId="{EA688C6F-7FD9-49BC-8B62-48E428C5E8A9}" type="presParOf" srcId="{BB1CDEB1-06B3-476F-BC0A-92AF76A4E101}" destId="{553079E8-FCBA-4FAE-A25F-3B0C9D524AAC}" srcOrd="2" destOrd="0" presId="urn:microsoft.com/office/officeart/2005/8/layout/lProcess2"/>
    <dgm:cxn modelId="{EAE387B7-5E81-4E0A-A573-9938358CB1C5}" type="presParOf" srcId="{DA0AADF8-A708-488B-973B-EFF5D465FA82}" destId="{1CEE16A0-2D44-4CCE-B312-C80AA31C6AD5}" srcOrd="7" destOrd="0" presId="urn:microsoft.com/office/officeart/2005/8/layout/lProcess2"/>
    <dgm:cxn modelId="{D949C967-697C-49A0-9B28-9198CA11F40F}" type="presParOf" srcId="{DA0AADF8-A708-488B-973B-EFF5D465FA82}" destId="{1CD3D4E7-1962-4225-98B5-0A514A30DE70}" srcOrd="8" destOrd="0" presId="urn:microsoft.com/office/officeart/2005/8/layout/lProcess2"/>
    <dgm:cxn modelId="{5586E7C9-AECA-424D-8E18-4B31BF0E3A15}" type="presParOf" srcId="{1CD3D4E7-1962-4225-98B5-0A514A30DE70}" destId="{3DD2C4C5-1914-4684-B9A4-1190ECABB675}" srcOrd="0" destOrd="0" presId="urn:microsoft.com/office/officeart/2005/8/layout/lProcess2"/>
    <dgm:cxn modelId="{47B4C5C6-095D-46E3-81B3-49D6389B144E}" type="presParOf" srcId="{1CD3D4E7-1962-4225-98B5-0A514A30DE70}" destId="{C30292DC-2294-4369-95A4-B0460A4F1E26}" srcOrd="1" destOrd="0" presId="urn:microsoft.com/office/officeart/2005/8/layout/lProcess2"/>
    <dgm:cxn modelId="{5F71B5A3-A7B5-45A0-9AF5-C6ACE381DF6C}" type="presParOf" srcId="{1CD3D4E7-1962-4225-98B5-0A514A30DE70}" destId="{A2DD7DC6-D9AA-4E4A-94DA-C18D47939BE4}" srcOrd="2" destOrd="0" presId="urn:microsoft.com/office/officeart/2005/8/layout/lProcess2"/>
    <dgm:cxn modelId="{EB48EBED-AB04-4B4A-BDDE-AD91B99574FB}" type="presParOf" srcId="{A2DD7DC6-D9AA-4E4A-94DA-C18D47939BE4}" destId="{D5ACCDE2-34E5-4F0B-80D7-771ABBF66A73}" srcOrd="0" destOrd="0" presId="urn:microsoft.com/office/officeart/2005/8/layout/lProcess2"/>
    <dgm:cxn modelId="{3D22010A-40B7-4C3F-9C3B-D9A4DE80732A}" type="presParOf" srcId="{D5ACCDE2-34E5-4F0B-80D7-771ABBF66A73}" destId="{B2BD7EC6-4BF6-4BE1-B850-38A8B794C896}" srcOrd="0" destOrd="0" presId="urn:microsoft.com/office/officeart/2005/8/layout/lProcess2"/>
    <dgm:cxn modelId="{C9E0588E-A39E-492C-A16F-793A931584F0}" type="presParOf" srcId="{D5ACCDE2-34E5-4F0B-80D7-771ABBF66A73}" destId="{98F9920A-A034-47FF-92B7-70EAB8E290D6}" srcOrd="1" destOrd="0" presId="urn:microsoft.com/office/officeart/2005/8/layout/lProcess2"/>
    <dgm:cxn modelId="{F62DC365-A149-443A-95EB-8B791ED4DFD0}" type="presParOf" srcId="{D5ACCDE2-34E5-4F0B-80D7-771ABBF66A73}" destId="{EAC4D77D-7CB2-49F3-84A7-342DCFB8786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312B4-27E9-4E05-9875-17EBE42E7935}">
      <dsp:nvSpPr>
        <dsp:cNvPr id="0" name=""/>
        <dsp:cNvSpPr/>
      </dsp:nvSpPr>
      <dsp:spPr>
        <a:xfrm>
          <a:off x="0" y="0"/>
          <a:ext cx="1655210" cy="52254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9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รูปแบบมาตรการ</a:t>
          </a:r>
          <a:endParaRPr lang="en-US" sz="39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0" y="0"/>
        <a:ext cx="1655210" cy="1567620"/>
      </dsp:txXfrm>
    </dsp:sp>
    <dsp:sp modelId="{D06F2F20-B047-41C9-B7A2-7EC879505E5F}">
      <dsp:nvSpPr>
        <dsp:cNvPr id="0" name=""/>
        <dsp:cNvSpPr/>
      </dsp:nvSpPr>
      <dsp:spPr>
        <a:xfrm>
          <a:off x="170237" y="1569150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b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การบริจาค</a:t>
          </a:r>
          <a:endParaRPr lang="en-US" sz="2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09021" y="1607934"/>
        <a:ext cx="1246600" cy="1497961"/>
      </dsp:txXfrm>
    </dsp:sp>
    <dsp:sp modelId="{C5433D91-5141-4096-BBD1-6EA6F8891815}">
      <dsp:nvSpPr>
        <dsp:cNvPr id="0" name=""/>
        <dsp:cNvSpPr/>
      </dsp:nvSpPr>
      <dsp:spPr>
        <a:xfrm>
          <a:off x="170237" y="3387069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799669"/>
            <a:satOff val="-3690"/>
            <a:lumOff val="13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การซ่อมบ้านซ่อมรถ</a:t>
          </a:r>
          <a:endParaRPr lang="en-US" sz="16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209021" y="3425853"/>
        <a:ext cx="1246600" cy="1497961"/>
      </dsp:txXfrm>
    </dsp:sp>
    <dsp:sp modelId="{366DA9D4-4825-4DEC-A0DD-1F6DE092B862}">
      <dsp:nvSpPr>
        <dsp:cNvPr id="0" name=""/>
        <dsp:cNvSpPr/>
      </dsp:nvSpPr>
      <dsp:spPr>
        <a:xfrm>
          <a:off x="1784068" y="0"/>
          <a:ext cx="1655210" cy="52254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9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ประเภท</a:t>
          </a:r>
          <a:endParaRPr lang="en-US" sz="39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784068" y="0"/>
        <a:ext cx="1655210" cy="1567620"/>
      </dsp:txXfrm>
    </dsp:sp>
    <dsp:sp modelId="{260E0865-59C7-4764-A25F-B8DD743639AF}">
      <dsp:nvSpPr>
        <dsp:cNvPr id="0" name=""/>
        <dsp:cNvSpPr/>
      </dsp:nvSpPr>
      <dsp:spPr>
        <a:xfrm>
          <a:off x="1949589" y="1567747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1599337"/>
            <a:satOff val="-7380"/>
            <a:lumOff val="27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b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บุคคลธรรมดา</a:t>
          </a:r>
          <a:endParaRPr lang="en-US" sz="2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971885" y="1590043"/>
        <a:ext cx="1279576" cy="716637"/>
      </dsp:txXfrm>
    </dsp:sp>
    <dsp:sp modelId="{9B8D7F7F-9E3C-402E-B23C-A0280A18149E}">
      <dsp:nvSpPr>
        <dsp:cNvPr id="0" name=""/>
        <dsp:cNvSpPr/>
      </dsp:nvSpPr>
      <dsp:spPr>
        <a:xfrm>
          <a:off x="1949589" y="2446089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2399006"/>
            <a:satOff val="-11070"/>
            <a:lumOff val="40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b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นิติบุคคล</a:t>
          </a:r>
          <a:endParaRPr lang="en-US" sz="2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971885" y="2468385"/>
        <a:ext cx="1279576" cy="716637"/>
      </dsp:txXfrm>
    </dsp:sp>
    <dsp:sp modelId="{7B6ABC49-919C-4906-89F4-1A3591F2FCF8}">
      <dsp:nvSpPr>
        <dsp:cNvPr id="0" name=""/>
        <dsp:cNvSpPr/>
      </dsp:nvSpPr>
      <dsp:spPr>
        <a:xfrm>
          <a:off x="1949589" y="3324431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3198675"/>
            <a:satOff val="-14759"/>
            <a:lumOff val="54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b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ค่าซ่อมบ้าน</a:t>
          </a:r>
          <a:endParaRPr lang="en-US" sz="2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971885" y="3346727"/>
        <a:ext cx="1279576" cy="716637"/>
      </dsp:txXfrm>
    </dsp:sp>
    <dsp:sp modelId="{0E63B26D-D61E-40D2-ABB3-52BDA29723ED}">
      <dsp:nvSpPr>
        <dsp:cNvPr id="0" name=""/>
        <dsp:cNvSpPr/>
      </dsp:nvSpPr>
      <dsp:spPr>
        <a:xfrm>
          <a:off x="1949589" y="4202772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3998343"/>
            <a:satOff val="-18449"/>
            <a:lumOff val="67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b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ค่าซ่อมรถ</a:t>
          </a:r>
          <a:endParaRPr lang="en-US" sz="24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1971885" y="4225068"/>
        <a:ext cx="1279576" cy="716637"/>
      </dsp:txXfrm>
    </dsp:sp>
    <dsp:sp modelId="{F84DC6B4-A9E5-438F-8DCE-068CF6FF4D38}">
      <dsp:nvSpPr>
        <dsp:cNvPr id="0" name=""/>
        <dsp:cNvSpPr/>
      </dsp:nvSpPr>
      <dsp:spPr>
        <a:xfrm>
          <a:off x="3563419" y="0"/>
          <a:ext cx="1655210" cy="52254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9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สิทธิประโยชน์</a:t>
          </a:r>
          <a:endParaRPr lang="en-US" sz="39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563419" y="0"/>
        <a:ext cx="1655210" cy="1567620"/>
      </dsp:txXfrm>
    </dsp:sp>
    <dsp:sp modelId="{96927E69-4371-45E8-A9C3-E1ACF0133591}">
      <dsp:nvSpPr>
        <dsp:cNvPr id="0" name=""/>
        <dsp:cNvSpPr/>
      </dsp:nvSpPr>
      <dsp:spPr>
        <a:xfrm>
          <a:off x="3728940" y="1567747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4798012"/>
            <a:satOff val="-22139"/>
            <a:lumOff val="81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b" anchorCtr="0">
          <a:noAutofit/>
        </a:bodyPr>
        <a:lstStyle/>
        <a:p>
          <a:pPr lvl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1.5 เท่าสำหรับเงินบริจาค</a:t>
          </a:r>
          <a: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แต่ </a:t>
          </a:r>
          <a:r>
            <a:rPr lang="en-US" sz="1200" b="1" u="sng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200" b="1" u="none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10% </a:t>
          </a:r>
          <a:r>
            <a:rPr lang="th-TH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ของเงินได้สุทธิ</a:t>
          </a:r>
          <a:r>
            <a:rPr lang="en-US" sz="12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endParaRPr lang="en-US" sz="12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751236" y="1590043"/>
        <a:ext cx="1279576" cy="716637"/>
      </dsp:txXfrm>
    </dsp:sp>
    <dsp:sp modelId="{31975B07-F232-43B6-90BA-C9242C6D33E2}">
      <dsp:nvSpPr>
        <dsp:cNvPr id="0" name=""/>
        <dsp:cNvSpPr/>
      </dsp:nvSpPr>
      <dsp:spPr>
        <a:xfrm>
          <a:off x="3728940" y="2446089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5597681"/>
            <a:satOff val="-25829"/>
            <a:lumOff val="95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b" anchorCtr="0">
          <a:noAutofit/>
        </a:bodyPr>
        <a:lstStyle/>
        <a:p>
          <a:pPr lvl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หักรายจ่ายได้ 1.5 เท่า</a:t>
          </a:r>
          <a:r>
            <a:rPr lang="en-US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สำหรับเงินบริจาคและสิ่งของ แต่ </a:t>
          </a:r>
          <a:r>
            <a:rPr lang="en-US" sz="1100" b="1" u="sng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en-US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2% </a:t>
          </a:r>
          <a:r>
            <a:rPr lang="th-TH" sz="11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ของกำไรสุทธิ</a:t>
          </a:r>
          <a:endParaRPr lang="en-US" sz="11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751236" y="2468385"/>
        <a:ext cx="1279576" cy="716637"/>
      </dsp:txXfrm>
    </dsp:sp>
    <dsp:sp modelId="{91E130D3-B2A2-42D2-9890-DFEDEFDDA574}">
      <dsp:nvSpPr>
        <dsp:cNvPr id="0" name=""/>
        <dsp:cNvSpPr/>
      </dsp:nvSpPr>
      <dsp:spPr>
        <a:xfrm>
          <a:off x="3728940" y="3324431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6397349"/>
            <a:satOff val="-29519"/>
            <a:lumOff val="108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9050" rIns="18000" bIns="19050" numCol="1" spcCol="1270" anchor="b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ค่าซ่อมแซมหรือ</a:t>
          </a:r>
          <a: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ค่าวัสดุอุปกรณ์ในการซ่อมแซม</a:t>
          </a:r>
          <a: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อสังหาริมทรัพย์ได้ </a:t>
          </a:r>
          <a:r>
            <a:rPr lang="en-US" sz="1000" b="1" u="sng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th-TH" sz="1000" b="1" u="none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</a:t>
          </a: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100</a:t>
          </a:r>
          <a:r>
            <a:rPr lang="en-US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,000 </a:t>
          </a:r>
          <a:r>
            <a:rPr lang="th-TH" sz="10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บาท</a:t>
          </a:r>
          <a:endParaRPr lang="en-US" sz="10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751236" y="3346727"/>
        <a:ext cx="1279576" cy="716637"/>
      </dsp:txXfrm>
    </dsp:sp>
    <dsp:sp modelId="{E16C4CCB-AF60-450D-AD7C-50EDDE25FEC3}">
      <dsp:nvSpPr>
        <dsp:cNvPr id="0" name=""/>
        <dsp:cNvSpPr/>
      </dsp:nvSpPr>
      <dsp:spPr>
        <a:xfrm>
          <a:off x="3728940" y="4202772"/>
          <a:ext cx="1324168" cy="761229"/>
        </a:xfrm>
        <a:prstGeom prst="roundRect">
          <a:avLst>
            <a:gd name="adj" fmla="val 10000"/>
          </a:avLst>
        </a:prstGeom>
        <a:solidFill>
          <a:schemeClr val="accent4">
            <a:hueOff val="7197018"/>
            <a:satOff val="-33209"/>
            <a:lumOff val="122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b" anchorCtr="0">
          <a:noAutofit/>
        </a:bodyPr>
        <a:lstStyle/>
        <a:p>
          <a:pPr lvl="0" algn="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หักลดหย่อน</a:t>
          </a:r>
          <a: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ค่าซ่อมแซมหรือ</a:t>
          </a:r>
          <a: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ค่าวัสดุอุปกรณ์ในการ</a:t>
          </a:r>
          <a: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/>
          </a:r>
          <a:b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ซ่อมแซมรถได้ </a:t>
          </a:r>
          <a:r>
            <a:rPr lang="en-US" sz="1150" b="1" u="sng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&lt;</a:t>
          </a:r>
          <a:r>
            <a:rPr lang="th-TH" sz="1150" b="1" u="none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 3</a:t>
          </a: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0</a:t>
          </a:r>
          <a:r>
            <a:rPr lang="en-US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,000 </a:t>
          </a:r>
          <a:r>
            <a:rPr lang="th-TH" sz="11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บาท</a:t>
          </a:r>
          <a:endParaRPr lang="en-US" sz="115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3751236" y="4225068"/>
        <a:ext cx="1279576" cy="716637"/>
      </dsp:txXfrm>
    </dsp:sp>
    <dsp:sp modelId="{F69A96C4-BA9C-479A-B722-D30A415883F4}">
      <dsp:nvSpPr>
        <dsp:cNvPr id="0" name=""/>
        <dsp:cNvSpPr/>
      </dsp:nvSpPr>
      <dsp:spPr>
        <a:xfrm>
          <a:off x="5342771" y="0"/>
          <a:ext cx="1655210" cy="52254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9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เงื่อนไข</a:t>
          </a:r>
          <a:endParaRPr lang="en-US" sz="39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342771" y="0"/>
        <a:ext cx="1655210" cy="1567620"/>
      </dsp:txXfrm>
    </dsp:sp>
    <dsp:sp modelId="{88E0A315-0CE5-44F4-A088-C94EE5C0B99D}">
      <dsp:nvSpPr>
        <dsp:cNvPr id="0" name=""/>
        <dsp:cNvSpPr/>
      </dsp:nvSpPr>
      <dsp:spPr>
        <a:xfrm>
          <a:off x="5508292" y="1569150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7996686"/>
            <a:satOff val="-36898"/>
            <a:lumOff val="135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00" tIns="20955" rIns="18000" bIns="20955" numCol="1" spcCol="1270" anchor="ctr" anchorCtr="0">
          <a:noAutofit/>
        </a:bodyPr>
        <a:lstStyle/>
        <a:p>
          <a:pPr lvl="0" algn="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สำหรับการบริจาคเงิน</a:t>
          </a:r>
          <a:b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หรือทรัพย์สินผ่านส่วนราชการ กองทุนเงินช่วยเหลือผู้ประสบสาธารณภัย องค์การ หรือ</a:t>
          </a:r>
          <a:b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สถานสาธารณกุศล บริษัท หรือห้างหุ้นส่วนนิติบุคคล หรือ</a:t>
          </a:r>
          <a:b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นิติบุคคลอื่นที่เป็นตัวแทน</a:t>
          </a:r>
          <a:b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รับเงินหรือทรัพย์สินที่ได้รับ</a:t>
          </a:r>
          <a:b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05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การขึ้นทะเบียนกับกรมสรรพากร</a:t>
          </a:r>
          <a:endParaRPr lang="en-US" sz="105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547076" y="1607934"/>
        <a:ext cx="1246600" cy="1497961"/>
      </dsp:txXfrm>
    </dsp:sp>
    <dsp:sp modelId="{553079E8-FCBA-4FAE-A25F-3B0C9D524AAC}">
      <dsp:nvSpPr>
        <dsp:cNvPr id="0" name=""/>
        <dsp:cNvSpPr/>
      </dsp:nvSpPr>
      <dsp:spPr>
        <a:xfrm>
          <a:off x="5479716" y="3374545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8796355"/>
            <a:satOff val="-40588"/>
            <a:lumOff val="14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อยู่ในพื้นที่</a:t>
          </a:r>
          <a:b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ที่ทางราชการประกาศให้เป็น</a:t>
          </a:r>
          <a:b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6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พื้นที่ที่เกิดอุทกภัย</a:t>
          </a:r>
          <a:endParaRPr lang="en-US" sz="16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5518500" y="3413329"/>
        <a:ext cx="1246600" cy="1497961"/>
      </dsp:txXfrm>
    </dsp:sp>
    <dsp:sp modelId="{3DD2C4C5-1914-4684-B9A4-1190ECABB675}">
      <dsp:nvSpPr>
        <dsp:cNvPr id="0" name=""/>
        <dsp:cNvSpPr/>
      </dsp:nvSpPr>
      <dsp:spPr>
        <a:xfrm>
          <a:off x="7122122" y="0"/>
          <a:ext cx="1655210" cy="5225400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9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ระยะเวลา</a:t>
          </a:r>
          <a:endParaRPr lang="en-US" sz="39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7122122" y="0"/>
        <a:ext cx="1655210" cy="1567620"/>
      </dsp:txXfrm>
    </dsp:sp>
    <dsp:sp modelId="{B2BD7EC6-4BF6-4BE1-B850-38A8B794C896}">
      <dsp:nvSpPr>
        <dsp:cNvPr id="0" name=""/>
        <dsp:cNvSpPr/>
      </dsp:nvSpPr>
      <dsp:spPr>
        <a:xfrm>
          <a:off x="7287643" y="1569150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9596024"/>
            <a:satOff val="-44278"/>
            <a:lumOff val="162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b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5 </a:t>
          </a:r>
          <a: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กรกฎาคม –</a:t>
          </a:r>
          <a:b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31 ตุลาคม 2560</a:t>
          </a:r>
          <a:endParaRPr lang="en-US" sz="1800" b="1" kern="1200" dirty="0">
            <a:solidFill>
              <a:schemeClr val="tx1"/>
            </a:solidFill>
            <a:latin typeface="TH SarabunPSK" panose="020B0500040200020003" pitchFamily="34" charset="-34"/>
            <a:cs typeface="TH SarabunPSK" panose="020B0500040200020003" pitchFamily="34" charset="-34"/>
          </a:endParaRPr>
        </a:p>
      </dsp:txBody>
      <dsp:txXfrm>
        <a:off x="7326427" y="1607934"/>
        <a:ext cx="1246600" cy="1497961"/>
      </dsp:txXfrm>
    </dsp:sp>
    <dsp:sp modelId="{EAC4D77D-7CB2-49F3-84A7-342DCFB87861}">
      <dsp:nvSpPr>
        <dsp:cNvPr id="0" name=""/>
        <dsp:cNvSpPr/>
      </dsp:nvSpPr>
      <dsp:spPr>
        <a:xfrm>
          <a:off x="7287643" y="3387069"/>
          <a:ext cx="1324168" cy="157552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b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5 </a:t>
          </a:r>
          <a: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กรกฎาคม –</a:t>
          </a:r>
          <a:b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</a:br>
          <a:r>
            <a:rPr lang="th-TH" sz="1800" b="1" kern="1200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rPr>
            <a:t>31 ธันวาคม 2560</a:t>
          </a:r>
          <a:endParaRPr lang="en-US" sz="1800" kern="1200" dirty="0"/>
        </a:p>
      </dsp:txBody>
      <dsp:txXfrm>
        <a:off x="7326427" y="3425853"/>
        <a:ext cx="1246600" cy="1497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5264" tIns="47632" rIns="95264" bIns="476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5264" tIns="47632" rIns="95264" bIns="47632" rtlCol="0"/>
          <a:lstStyle>
            <a:lvl1pPr algn="r">
              <a:defRPr sz="1300"/>
            </a:lvl1pPr>
          </a:lstStyle>
          <a:p>
            <a:fld id="{2C1F61B5-F74D-4EEC-A0AE-4391654026F5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64" tIns="47632" rIns="95264" bIns="476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5264" tIns="47632" rIns="95264" bIns="47632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5426"/>
          </a:xfrm>
          <a:prstGeom prst="rect">
            <a:avLst/>
          </a:prstGeom>
        </p:spPr>
        <p:txBody>
          <a:bodyPr vert="horz" lIns="95264" tIns="47632" rIns="95264" bIns="476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5426"/>
          </a:xfrm>
          <a:prstGeom prst="rect">
            <a:avLst/>
          </a:prstGeom>
        </p:spPr>
        <p:txBody>
          <a:bodyPr vert="horz" lIns="95264" tIns="47632" rIns="95264" bIns="47632" rtlCol="0" anchor="b"/>
          <a:lstStyle>
            <a:lvl1pPr algn="r">
              <a:defRPr sz="1300"/>
            </a:lvl1pPr>
          </a:lstStyle>
          <a:p>
            <a:fld id="{C969F3BE-DB41-425A-8E03-858987128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67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0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0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798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1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20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74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7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94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1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44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7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DA1BD-0C38-4E43-B388-697400372D9E}" type="datetimeFigureOut">
              <a:rPr lang="en-US" smtClean="0"/>
              <a:t>8/1/2017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53C36-4E4C-4851-A969-6F662BFDD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45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diagramLayout" Target="../diagrams/layout1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diagramData" Target="../diagrams/data1.xml"/><Relationship Id="rId16" Type="http://schemas.openxmlformats.org/officeDocument/2006/relationships/image" Target="../media/image10.png"/><Relationship Id="rId20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jpe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jpeg"/><Relationship Id="rId10" Type="http://schemas.openxmlformats.org/officeDocument/2006/relationships/image" Target="../media/image17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28547287"/>
              </p:ext>
            </p:extLst>
          </p:nvPr>
        </p:nvGraphicFramePr>
        <p:xfrm>
          <a:off x="171450" y="1414493"/>
          <a:ext cx="8782050" cy="522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" y="2903157"/>
            <a:ext cx="1181100" cy="10767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75" y="4781542"/>
            <a:ext cx="1104900" cy="1171133"/>
          </a:xfrm>
          <a:prstGeom prst="rect">
            <a:avLst/>
          </a:prstGeom>
        </p:spPr>
      </p:pic>
      <p:pic>
        <p:nvPicPr>
          <p:cNvPr id="1026" name="Picture 2" descr="https://tinyclipart.com/resource/car-clipart/car-clipart-232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5523818"/>
            <a:ext cx="710534" cy="55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feiradaborrachajundiai.com.br/images/icon-domiciliar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4610100"/>
            <a:ext cx="561966" cy="56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149" y="2686050"/>
            <a:ext cx="710534" cy="710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047" y="3648075"/>
            <a:ext cx="819211" cy="6599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903" y="2790824"/>
            <a:ext cx="474747" cy="53107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902" y="3657600"/>
            <a:ext cx="474747" cy="53107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121" y="4560149"/>
            <a:ext cx="476291" cy="532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121" y="5469811"/>
            <a:ext cx="476291" cy="5328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50" y="2645982"/>
            <a:ext cx="942975" cy="75974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964" y="4730991"/>
            <a:ext cx="590916" cy="10672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607" y="2502296"/>
            <a:ext cx="572602" cy="57705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0" y="-97950"/>
            <a:ext cx="8973078" cy="913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600" b="1" dirty="0" smtClean="0">
                <a:solidFill>
                  <a:srgbClr val="C00000"/>
                </a:solidFill>
                <a:latin typeface="RSU" panose="02000506040000020003" pitchFamily="2" charset="-34"/>
                <a:cs typeface="RSU" panose="02000506040000020003" pitchFamily="2" charset="-34"/>
              </a:rPr>
              <a:t>มาตรการการเงินการคลังเพื่อช่วยเหล</a:t>
            </a:r>
            <a:r>
              <a:rPr lang="th-TH" sz="2600" b="1" dirty="0" smtClean="0">
                <a:solidFill>
                  <a:srgbClr val="C00000"/>
                </a:solidFill>
                <a:latin typeface="RSU" panose="02000506040000020003" pitchFamily="2" charset="-34"/>
                <a:cs typeface="RSU" panose="02000506040000020003" pitchFamily="2" charset="-34"/>
              </a:rPr>
              <a:t>ือผู้ประสบอุทกภัยในปี 2560</a:t>
            </a:r>
            <a:endParaRPr lang="en-US" sz="2600" b="1" dirty="0">
              <a:solidFill>
                <a:srgbClr val="C00000"/>
              </a:solidFill>
              <a:latin typeface="RSU" panose="02000506040000020003" pitchFamily="2" charset="-34"/>
              <a:cs typeface="RSU" panose="02000506040000020003" pitchFamily="2" charset="-34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93170" y="3135522"/>
            <a:ext cx="520604" cy="32031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64567" y="3120580"/>
            <a:ext cx="520604" cy="32031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05726" y="3135523"/>
            <a:ext cx="520604" cy="32031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77123" y="3156505"/>
            <a:ext cx="520604" cy="32031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87504" y="4070914"/>
            <a:ext cx="520604" cy="32031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93780" y="4078211"/>
            <a:ext cx="520604" cy="32031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90531" y="4051909"/>
            <a:ext cx="520604" cy="32031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21944" y="4049382"/>
            <a:ext cx="520604" cy="32031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06935" y="4952485"/>
            <a:ext cx="520604" cy="32031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78332" y="4937543"/>
            <a:ext cx="520604" cy="32031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19491" y="4952486"/>
            <a:ext cx="520604" cy="32031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90888" y="4973468"/>
            <a:ext cx="520604" cy="32031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01269" y="5887877"/>
            <a:ext cx="520604" cy="32031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407545" y="5895174"/>
            <a:ext cx="520604" cy="32031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04296" y="5868872"/>
            <a:ext cx="520604" cy="32031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35709" y="5866345"/>
            <a:ext cx="520604" cy="320315"/>
          </a:xfrm>
          <a:prstGeom prst="rect">
            <a:avLst/>
          </a:prstGeom>
        </p:spPr>
      </p:pic>
      <p:pic>
        <p:nvPicPr>
          <p:cNvPr id="39" name="Picture 2" descr="http://p1.isanook.com/mn/0/ud/58/290417/627834-01.jpg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6" t="12896" r="25451" b="12896"/>
          <a:stretch/>
        </p:blipFill>
        <p:spPr bwMode="auto">
          <a:xfrm>
            <a:off x="7724980" y="204783"/>
            <a:ext cx="1318271" cy="1005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305531"/>
            <a:ext cx="1041554" cy="963914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74" y="4501043"/>
            <a:ext cx="942975" cy="759743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-333588" y="650909"/>
            <a:ext cx="9144000" cy="780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solidFill>
                  <a:schemeClr val="accent1">
                    <a:lumMod val="75000"/>
                  </a:schemeClr>
                </a:solidFill>
                <a:latin typeface="RSU" panose="02000506040000020003" pitchFamily="2" charset="-34"/>
                <a:cs typeface="RSU" panose="02000506040000020003" pitchFamily="2" charset="-34"/>
              </a:rPr>
              <a:t>มาตรการภาษีเพื่อช่วยเหลือผู้ประสบอุทกภัย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RSU" panose="02000506040000020003" pitchFamily="2" charset="-34"/>
              <a:cs typeface="RSU" panose="02000506040000020003" pitchFamily="2" charset="-34"/>
            </a:endParaRPr>
          </a:p>
        </p:txBody>
      </p:sp>
      <p:pic>
        <p:nvPicPr>
          <p:cNvPr id="42" name="Picture 15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291" y="562757"/>
            <a:ext cx="630756" cy="81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7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035" y="688316"/>
            <a:ext cx="5679695" cy="1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62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7" t="42101" r="52290" b="20064"/>
          <a:stretch/>
        </p:blipFill>
        <p:spPr>
          <a:xfrm>
            <a:off x="5902052" y="5880206"/>
            <a:ext cx="2988427" cy="908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35992" y="572036"/>
            <a:ext cx="8901094" cy="644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accent1">
                    <a:lumMod val="75000"/>
                  </a:schemeClr>
                </a:solidFill>
                <a:latin typeface="RSU" panose="02000506040000020003" pitchFamily="2" charset="-34"/>
                <a:cs typeface="RSU" panose="02000506040000020003" pitchFamily="2" charset="-34"/>
              </a:rPr>
              <a:t>โครงการสินเชื่อเพื่อฟื้นฟู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RSU" panose="02000506040000020003" pitchFamily="2" charset="-34"/>
                <a:cs typeface="RSU" panose="02000506040000020003" pitchFamily="2" charset="-34"/>
              </a:rPr>
              <a:t>SMEs</a:t>
            </a:r>
            <a:r>
              <a:rPr lang="th-TH" sz="2400" b="1" dirty="0" smtClean="0">
                <a:solidFill>
                  <a:schemeClr val="accent1">
                    <a:lumMod val="75000"/>
                  </a:schemeClr>
                </a:solidFill>
                <a:latin typeface="RSU" panose="02000506040000020003" pitchFamily="2" charset="-34"/>
                <a:cs typeface="RSU" panose="02000506040000020003" pitchFamily="2" charset="-34"/>
              </a:rPr>
              <a:t> จากอุทกภัยและภัยพิบัติปี 2560</a:t>
            </a:r>
            <a:endParaRPr lang="en-US" sz="2400" b="1" dirty="0">
              <a:solidFill>
                <a:schemeClr val="accent1">
                  <a:lumMod val="75000"/>
                </a:schemeClr>
              </a:solidFill>
              <a:latin typeface="RSU" panose="02000506040000020003" pitchFamily="2" charset="-34"/>
              <a:cs typeface="RSU" panose="02000506040000020003" pitchFamily="2" charset="-34"/>
            </a:endParaRPr>
          </a:p>
        </p:txBody>
      </p:sp>
      <p:pic>
        <p:nvPicPr>
          <p:cNvPr id="5" name="Picture 2" descr="http://p1.isanook.com/mn/0/ud/58/290417/627834-0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6" t="12896" r="25451" b="12896"/>
          <a:stretch/>
        </p:blipFill>
        <p:spPr bwMode="auto">
          <a:xfrm>
            <a:off x="7905287" y="176270"/>
            <a:ext cx="1196454" cy="91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146824" y="1838612"/>
            <a:ext cx="4800572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th-TH" altLang="en-US" sz="2400" b="1" u="sng" dirty="0" smtClean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โครงการสินเชื่อฟื้นฟู </a:t>
            </a:r>
            <a:r>
              <a:rPr lang="en-US" altLang="en-US" sz="2400" b="1" u="sng" dirty="0" smtClean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SMEs </a:t>
            </a:r>
            <a:r>
              <a:rPr lang="th-TH" altLang="en-US" sz="2400" b="1" u="sng" dirty="0" smtClean="0">
                <a:solidFill>
                  <a:srgbClr val="00206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จากอุทกภัยภาคใต้ ปี 2560</a:t>
            </a:r>
            <a:endParaRPr lang="en-US" altLang="en-US" sz="1400" b="1" dirty="0" smtClean="0"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60" y="917760"/>
            <a:ext cx="1337390" cy="9208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3" t="16223" b="18983"/>
          <a:stretch/>
        </p:blipFill>
        <p:spPr>
          <a:xfrm>
            <a:off x="5718254" y="1738969"/>
            <a:ext cx="564194" cy="404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134" y="1750297"/>
            <a:ext cx="428087" cy="428087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1571866" y="1123816"/>
            <a:ext cx="5612146" cy="31965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58738" indent="-58738">
              <a:defRPr/>
            </a:pPr>
            <a:r>
              <a:rPr lang="th-TH" sz="2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ธนาคารพัฒนาวิสาหกิจขนาดกลางและขนาดย่อมแห่ง</a:t>
            </a:r>
            <a:r>
              <a:rPr lang="th-TH" sz="2100" b="1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ประเทศไทย </a:t>
            </a:r>
            <a:r>
              <a:rPr lang="th-TH" sz="2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2100" b="1" dirty="0" err="1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ธพว</a:t>
            </a:r>
            <a:r>
              <a:rPr lang="th-TH" sz="2100" b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.)</a:t>
            </a:r>
            <a:endParaRPr lang="fr-FR" sz="2100" b="1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Round Diagonal Corner Rectangle 18"/>
          <p:cNvSpPr/>
          <p:nvPr/>
        </p:nvSpPr>
        <p:spPr>
          <a:xfrm>
            <a:off x="124356" y="2390994"/>
            <a:ext cx="5162484" cy="1432103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: 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เพื่อช่วยเหลือ </a:t>
            </a:r>
            <a:r>
              <a:rPr lang="en-US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SMEs 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ที่ได้รับผลกระทบหรือความเสียหายจากเหตุอุทกภัย </a:t>
            </a:r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สามารถปรับปรุง ฟื้นฟู และมีเงินทุนหมุนเวียนในกิจการเพียงพอ</a:t>
            </a:r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ต่อ</a:t>
            </a:r>
            <a:b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ดำเนินธุรกิจ </a:t>
            </a:r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ต้องเป็น </a:t>
            </a:r>
            <a:r>
              <a:rPr lang="en-US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SMEs 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ที่อยู่ในพื้นที่ที่ได้รับผลกระทบจากเหตุอุทกภัยตามที่ </a:t>
            </a:r>
            <a:r>
              <a:rPr lang="th-TH" dirty="0" err="1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ธพว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ประกาศ</a:t>
            </a:r>
            <a:r>
              <a:rPr lang="th-TH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กำหนดเขต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พื้นที่ที่ประสบภัยพิบัติหรือของกรมป้องกันและบรรเทาสาธารณภัย ปี 2560</a:t>
            </a:r>
          </a:p>
        </p:txBody>
      </p:sp>
      <p:sp>
        <p:nvSpPr>
          <p:cNvPr id="20" name="Round Diagonal Corner Rectangle 19"/>
          <p:cNvSpPr/>
          <p:nvPr/>
        </p:nvSpPr>
        <p:spPr>
          <a:xfrm>
            <a:off x="124355" y="3871134"/>
            <a:ext cx="5163741" cy="63654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th-TH" altLang="en-US" sz="2000" b="1" spc="4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การดำเนินการ </a:t>
            </a:r>
            <a:r>
              <a:rPr lang="en-US" altLang="en-US" sz="2000" b="1" spc="4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:</a:t>
            </a:r>
            <a:r>
              <a:rPr lang="th-TH" altLang="en-US" sz="2000" b="1" spc="4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altLang="en-US" sz="2000" spc="4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ให้สินเชื่อรายละไม่เกิน 15 ล้านบาท ระยะเวลากู้ยืมไม่เกิน 7 ปี</a:t>
            </a:r>
            <a:r>
              <a:rPr lang="th-TH" altLang="en-US" sz="2000" b="1" spc="4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altLang="en-US" sz="2000" b="1" spc="4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altLang="en-US" sz="200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วงเงินสินเชื่อรวม 5,000 ล้านบาท</a:t>
            </a:r>
          </a:p>
        </p:txBody>
      </p:sp>
      <p:sp>
        <p:nvSpPr>
          <p:cNvPr id="21" name="Round Diagonal Corner Rectangle 20"/>
          <p:cNvSpPr/>
          <p:nvPr/>
        </p:nvSpPr>
        <p:spPr>
          <a:xfrm>
            <a:off x="124355" y="4555712"/>
            <a:ext cx="5162484" cy="63654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14400" indent="-914400">
              <a:spcBef>
                <a:spcPts val="0"/>
              </a:spcBef>
              <a:defRPr/>
            </a:pPr>
            <a:r>
              <a:rPr lang="th-TH" altLang="en-US" sz="2000" b="1" spc="-3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หลักประกัน </a:t>
            </a:r>
            <a:r>
              <a:rPr lang="en-US" altLang="en-US" sz="2000" b="1" spc="-3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: </a:t>
            </a:r>
            <a:r>
              <a:rPr lang="th-TH" altLang="en-US" sz="2000" spc="-2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ผู้กู้ต้องมีหลักประกันตามที่ </a:t>
            </a:r>
            <a:r>
              <a:rPr lang="th-TH" altLang="en-US" sz="2000" spc="-20" dirty="0" err="1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ธพว</a:t>
            </a:r>
            <a:r>
              <a:rPr lang="th-TH" altLang="en-US" sz="2000" spc="-2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. กำหนด หรือให้ </a:t>
            </a:r>
            <a:r>
              <a:rPr lang="th-TH" altLang="en-US" sz="2000" spc="-20" dirty="0" err="1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บสย</a:t>
            </a:r>
            <a:r>
              <a:rPr lang="th-TH" altLang="en-US" sz="2000" spc="-2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. </a:t>
            </a:r>
            <a:r>
              <a:rPr lang="th-TH" altLang="en-US" sz="2000" spc="-2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/>
            </a:r>
            <a:br>
              <a:rPr lang="th-TH" altLang="en-US" sz="2000" spc="-2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</a:br>
            <a:r>
              <a:rPr lang="th-TH" altLang="en-US" sz="2000" spc="-2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ค้ำ</a:t>
            </a:r>
            <a:r>
              <a:rPr lang="th-TH" altLang="en-US" sz="2000" spc="-2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ประกัน </a:t>
            </a:r>
            <a:r>
              <a:rPr lang="th-TH" altLang="en-US" sz="2000" spc="-20" dirty="0" smtClean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โดย</a:t>
            </a:r>
            <a:r>
              <a:rPr lang="th-TH" altLang="en-US" sz="2000" spc="-20" dirty="0"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ฟรีค่าธรรมเนียมค้ำประกันในปีแรก</a:t>
            </a:r>
            <a:endParaRPr lang="th-TH" altLang="en-US" sz="600" dirty="0">
              <a:solidFill>
                <a:schemeClr val="tx2">
                  <a:lumMod val="50000"/>
                </a:schemeClr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2" name="Round Diagonal Corner Rectangle 21"/>
          <p:cNvSpPr/>
          <p:nvPr/>
        </p:nvSpPr>
        <p:spPr>
          <a:xfrm>
            <a:off x="1594502" y="1518498"/>
            <a:ext cx="1761821" cy="357612"/>
          </a:xfrm>
          <a:prstGeom prst="round2Diag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000" b="1" dirty="0" smtClean="0">
                <a:solidFill>
                  <a:schemeClr val="bg1">
                    <a:lumMod val="95000"/>
                  </a:schemeClr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มติ ครม. 7 ก.พ. 60</a:t>
            </a:r>
            <a:endParaRPr lang="th-TH" sz="2000" spc="-50" dirty="0">
              <a:solidFill>
                <a:schemeClr val="bg1">
                  <a:lumMod val="9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ound Diagonal Corner Rectangle 22"/>
          <p:cNvSpPr/>
          <p:nvPr/>
        </p:nvSpPr>
        <p:spPr>
          <a:xfrm>
            <a:off x="146824" y="5243665"/>
            <a:ext cx="5140015" cy="63654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68400" indent="-1168400">
              <a:spcBef>
                <a:spcPts val="0"/>
              </a:spcBef>
              <a:defRPr/>
            </a:pPr>
            <a:r>
              <a:rPr lang="th-TH" altLang="en-US" sz="2000" b="1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อัตราดอกเบี้ย </a:t>
            </a:r>
            <a:r>
              <a:rPr lang="fr-FR" altLang="en-US" sz="2000" b="1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:</a:t>
            </a:r>
            <a:r>
              <a:rPr lang="th-TH" altLang="en-US" sz="2000" b="1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</a:t>
            </a:r>
            <a:r>
              <a:rPr lang="th-TH" altLang="en-US" sz="2000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ปีที่ 1 – 3 คิด 3</a:t>
            </a:r>
            <a:r>
              <a:rPr lang="en-US" altLang="en-US" sz="2000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%</a:t>
            </a:r>
            <a:r>
              <a:rPr lang="th-TH" altLang="en-US" sz="2000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ต่อปี ปีที่ 4 - 7 คิดตามอัตราที่ </a:t>
            </a:r>
            <a:r>
              <a:rPr lang="th-TH" altLang="en-US" sz="2000" spc="40" dirty="0" err="1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ธพว</a:t>
            </a:r>
            <a:r>
              <a:rPr lang="th-TH" altLang="en-US" sz="2000" spc="4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. กำหนด </a:t>
            </a:r>
            <a:endParaRPr lang="en-US" altLang="en-US" sz="800" dirty="0">
              <a:solidFill>
                <a:schemeClr val="tx1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4" name="Round Diagonal Corner Rectangle 23"/>
          <p:cNvSpPr/>
          <p:nvPr/>
        </p:nvSpPr>
        <p:spPr>
          <a:xfrm>
            <a:off x="136218" y="5954014"/>
            <a:ext cx="5150621" cy="636541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431925" indent="-1431925">
              <a:spcBef>
                <a:spcPts val="0"/>
              </a:spcBef>
              <a:defRPr/>
            </a:pPr>
            <a:r>
              <a:rPr lang="th-TH" altLang="en-US" sz="2000" b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ระยะเวลาโครงการ </a:t>
            </a:r>
            <a:r>
              <a:rPr lang="fr-FR" altLang="en-US" sz="2000" b="1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: </a:t>
            </a:r>
            <a:r>
              <a:rPr lang="th-TH" altLang="en-US" sz="2000" dirty="0">
                <a:solidFill>
                  <a:schemeClr val="tx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ยื่นขอสินเชื่อภายใน 1 ปี นับตั้งแต่วันที่คณะรัฐมนตรีมีมติเห็นชอบ</a:t>
            </a:r>
            <a:endParaRPr lang="th-TH" altLang="en-US" sz="1000" dirty="0">
              <a:solidFill>
                <a:schemeClr val="tx1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444405" y="2797077"/>
            <a:ext cx="26772" cy="39226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  <a:prstDash val="sysDot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6" name="Round Diagonal Corner Rectangle 25"/>
          <p:cNvSpPr/>
          <p:nvPr/>
        </p:nvSpPr>
        <p:spPr>
          <a:xfrm>
            <a:off x="6155647" y="3124787"/>
            <a:ext cx="2866194" cy="1330322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altLang="en-US" i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ขยายขอบเขตด้านพื้นที่ให้ครอบคลุมพื้นที่</a:t>
            </a:r>
            <a:r>
              <a:rPr lang="th-TH" altLang="en-US" b="1" i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ภาคตะวันออกเฉียงเหนือ ภาคเหนือ รวมทั้งพื้นที่อื่น ๆ ที่อาจได้รับผลกระทบจากอุทกภัย ในปี 2560 </a:t>
            </a:r>
            <a:endParaRPr lang="th-TH" altLang="en-US" b="1" i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5125717" y="2055010"/>
            <a:ext cx="1648025" cy="852162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ปรับปรุงหลักเกณฑ์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" name="Round Diagonal Corner Rectangle 27"/>
          <p:cNvSpPr/>
          <p:nvPr/>
        </p:nvSpPr>
        <p:spPr>
          <a:xfrm>
            <a:off x="5767547" y="4672725"/>
            <a:ext cx="3257435" cy="1207481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altLang="en-US" sz="2000" i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ให้มีระยะเวลาการขอสินเชื่อ 6 เดือน นับตั้งแต่วันที่คณะรัฐมนตรีเห็นชอบหรือจนกว่าจะเต็มวงเงินแต่อย่างใดอย่างหนึ่งมาถึงก่อน</a:t>
            </a:r>
            <a:endParaRPr lang="th-TH" altLang="en-US" sz="2000" i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405" y="2872501"/>
            <a:ext cx="915294" cy="1683211"/>
          </a:xfrm>
          <a:prstGeom prst="rect">
            <a:avLst/>
          </a:prstGeom>
        </p:spPr>
      </p:pic>
      <p:sp>
        <p:nvSpPr>
          <p:cNvPr id="33" name="Round Diagonal Corner Rectangle 32"/>
          <p:cNvSpPr/>
          <p:nvPr/>
        </p:nvSpPr>
        <p:spPr>
          <a:xfrm>
            <a:off x="7081398" y="2300611"/>
            <a:ext cx="1940443" cy="552831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altLang="en-US" i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กรอบวงเงินคงเหลือ</a:t>
            </a:r>
            <a:r>
              <a:rPr lang="th-TH" altLang="en-US" b="1" i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ประมาณ 3,500 ล้านบาท</a:t>
            </a:r>
            <a:endParaRPr lang="th-TH" altLang="en-US" b="1" i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906" y="1995669"/>
            <a:ext cx="485422" cy="485422"/>
          </a:xfrm>
          <a:prstGeom prst="rect">
            <a:avLst/>
          </a:prstGeom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2" y="55449"/>
            <a:ext cx="748929" cy="96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-319489" y="-154030"/>
            <a:ext cx="8973078" cy="9137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600" b="1" dirty="0" smtClean="0">
                <a:solidFill>
                  <a:srgbClr val="C00000"/>
                </a:solidFill>
                <a:latin typeface="RSU" panose="02000506040000020003" pitchFamily="2" charset="-34"/>
                <a:cs typeface="RSU" panose="02000506040000020003" pitchFamily="2" charset="-34"/>
              </a:rPr>
              <a:t>มาตรการการเงินการคลังเพื่อช่วยเหล</a:t>
            </a:r>
            <a:r>
              <a:rPr lang="th-TH" sz="2600" b="1" dirty="0" smtClean="0">
                <a:solidFill>
                  <a:srgbClr val="C00000"/>
                </a:solidFill>
                <a:latin typeface="RSU" panose="02000506040000020003" pitchFamily="2" charset="-34"/>
                <a:cs typeface="RSU" panose="02000506040000020003" pitchFamily="2" charset="-34"/>
              </a:rPr>
              <a:t>ือผู้ประสบอุทกภัยในปี 2560</a:t>
            </a:r>
            <a:endParaRPr lang="en-US" sz="2600" b="1" dirty="0">
              <a:solidFill>
                <a:srgbClr val="C00000"/>
              </a:solidFill>
              <a:latin typeface="RSU" panose="02000506040000020003" pitchFamily="2" charset="-34"/>
              <a:cs typeface="RSU" panose="02000506040000020003" pitchFamily="2" charset="-34"/>
            </a:endParaRPr>
          </a:p>
        </p:txBody>
      </p:sp>
      <p:pic>
        <p:nvPicPr>
          <p:cNvPr id="34" name="Picture 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723" y="533300"/>
            <a:ext cx="6872432" cy="138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82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277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RSU</vt:lpstr>
      <vt:lpstr>TH SarabunIT๙</vt:lpstr>
      <vt:lpstr>TH SarabunPSK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แนวทางการฟื้นฟูเยียวยาและให้ความช่วยเหลือ  ผู้ประสบอุทกภัยภาคใต้</dc:title>
  <dc:creator>จารุพัสตร์ พลทรัพย์</dc:creator>
  <cp:lastModifiedBy>ลลิตา ละสอน</cp:lastModifiedBy>
  <cp:revision>50</cp:revision>
  <cp:lastPrinted>2017-08-01T08:58:43Z</cp:lastPrinted>
  <dcterms:created xsi:type="dcterms:W3CDTF">2017-01-19T09:57:34Z</dcterms:created>
  <dcterms:modified xsi:type="dcterms:W3CDTF">2017-08-01T09:17:50Z</dcterms:modified>
</cp:coreProperties>
</file>