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2" r:id="rId2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2E75B6"/>
    <a:srgbClr val="97AC6F"/>
    <a:srgbClr val="FFA500"/>
    <a:srgbClr val="FFDE7C"/>
    <a:srgbClr val="FF9999"/>
    <a:srgbClr val="A9D18E"/>
    <a:srgbClr val="B7D6A3"/>
    <a:srgbClr val="C9D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94006" autoAdjust="0"/>
  </p:normalViewPr>
  <p:slideViewPr>
    <p:cSldViewPr snapToGrid="0">
      <p:cViewPr>
        <p:scale>
          <a:sx n="50" d="100"/>
          <a:sy n="50" d="100"/>
        </p:scale>
        <p:origin x="898" y="3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7088" cy="498555"/>
          </a:xfrm>
          <a:prstGeom prst="rect">
            <a:avLst/>
          </a:prstGeom>
        </p:spPr>
        <p:txBody>
          <a:bodyPr vert="horz" lIns="91724" tIns="45863" rIns="91724" bIns="458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7" y="4"/>
            <a:ext cx="2947088" cy="498555"/>
          </a:xfrm>
          <a:prstGeom prst="rect">
            <a:avLst/>
          </a:prstGeom>
        </p:spPr>
        <p:txBody>
          <a:bodyPr vert="horz" lIns="91724" tIns="45863" rIns="91724" bIns="45863" rtlCol="0"/>
          <a:lstStyle>
            <a:lvl1pPr algn="r">
              <a:defRPr sz="1200"/>
            </a:lvl1pPr>
          </a:lstStyle>
          <a:p>
            <a:fld id="{E2FC5B28-681B-4C98-95B1-807E454224C3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3" rIns="91724" bIns="458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79144"/>
            <a:ext cx="5440046" cy="3909050"/>
          </a:xfrm>
          <a:prstGeom prst="rect">
            <a:avLst/>
          </a:prstGeom>
        </p:spPr>
        <p:txBody>
          <a:bodyPr vert="horz" lIns="91724" tIns="45863" rIns="91724" bIns="4586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62"/>
            <a:ext cx="2947088" cy="498555"/>
          </a:xfrm>
          <a:prstGeom prst="rect">
            <a:avLst/>
          </a:prstGeom>
        </p:spPr>
        <p:txBody>
          <a:bodyPr vert="horz" lIns="91724" tIns="45863" rIns="91724" bIns="458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7" y="9431262"/>
            <a:ext cx="2947088" cy="498555"/>
          </a:xfrm>
          <a:prstGeom prst="rect">
            <a:avLst/>
          </a:prstGeom>
        </p:spPr>
        <p:txBody>
          <a:bodyPr vert="horz" lIns="91724" tIns="45863" rIns="91724" bIns="45863" rtlCol="0" anchor="b"/>
          <a:lstStyle>
            <a:lvl1pPr algn="r">
              <a:defRPr sz="1200"/>
            </a:lvl1pPr>
          </a:lstStyle>
          <a:p>
            <a:fld id="{47A07693-2DDB-4AB7-9D6C-096D4FC3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37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3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75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62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05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253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00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121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543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67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660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542A0-52CA-4C34-9E1E-1E0995E19A10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3E07A-112D-43E5-9433-9FF0D91D32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100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epayment.go.th/" TargetMode="External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13.gif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23" Type="http://schemas.openxmlformats.org/officeDocument/2006/relationships/image" Target="../media/image20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hyperlink" Target="http://www.google.co.th/url?url=http://www.greenplacebkk.com/?page_id=7&amp;rct=j&amp;frm=1&amp;q=&amp;esrc=s&amp;sa=U&amp;ved=0ahUKEwiFxaP44rrNAhVKrY8KHbsnDcgQwW4IHTAE&amp;usg=AFQjCNFhnJ3HTR164buLGJjOypE003XTLA" TargetMode="External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9198" y="1036320"/>
            <a:ext cx="9002498" cy="5761612"/>
          </a:xfrm>
          <a:prstGeom prst="rect">
            <a:avLst/>
          </a:prstGeom>
          <a:pattFill prst="dkHorz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7" name="Picture 14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053" y="1912567"/>
            <a:ext cx="3470119" cy="4147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734" y="177323"/>
            <a:ext cx="909156" cy="727325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981256" y="1177344"/>
            <a:ext cx="2763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เปิดโครงการ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ลงทะเบียน 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จ.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 </a:t>
            </a:r>
            <a:r>
              <a:rPr lang="th-TH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เมษายน – จ.15 พฤษภาคม </a:t>
            </a:r>
            <a:r>
              <a:rPr lang="en-US" sz="2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2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596693" y="1243983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688081" y="1155105"/>
            <a:ext cx="35129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IT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ข้อมูลทั้งหมด</a:t>
            </a:r>
            <a:endParaRPr lang="th-TH" sz="28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62341" y="45650"/>
            <a:ext cx="50661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โครงการลงทะเบียนเพื่อสวัสดิการแห่งรัฐและโครงการสำรวจข้อมูลผู้มีรายได้น้อย</a:t>
            </a:r>
            <a:endParaRPr lang="th-TH" sz="32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2683" y="1997401"/>
            <a:ext cx="3358202" cy="612699"/>
            <a:chOff x="441283" y="1971665"/>
            <a:chExt cx="3165139" cy="577475"/>
          </a:xfrm>
        </p:grpSpPr>
        <p:grpSp>
          <p:nvGrpSpPr>
            <p:cNvPr id="61" name="Group 60"/>
            <p:cNvGrpSpPr/>
            <p:nvPr/>
          </p:nvGrpSpPr>
          <p:grpSpPr>
            <a:xfrm>
              <a:off x="441283" y="2012473"/>
              <a:ext cx="611232" cy="474449"/>
              <a:chOff x="2949368" y="867104"/>
              <a:chExt cx="1302870" cy="1011311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9368" y="867104"/>
                <a:ext cx="1011310" cy="1011311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2025" y="922290"/>
                <a:ext cx="610213" cy="554235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1130293" y="1971665"/>
              <a:ext cx="600660" cy="536577"/>
              <a:chOff x="2950230" y="2163826"/>
              <a:chExt cx="1280336" cy="1143740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50230" y="2296255"/>
                <a:ext cx="1011311" cy="1011311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6358" y="2163826"/>
                <a:ext cx="524208" cy="576104"/>
              </a:xfrm>
              <a:prstGeom prst="rect">
                <a:avLst/>
              </a:prstGeom>
            </p:spPr>
          </p:pic>
        </p:grpSp>
        <p:grpSp>
          <p:nvGrpSpPr>
            <p:cNvPr id="70" name="Group 69"/>
            <p:cNvGrpSpPr/>
            <p:nvPr/>
          </p:nvGrpSpPr>
          <p:grpSpPr>
            <a:xfrm>
              <a:off x="2305051" y="2015622"/>
              <a:ext cx="625031" cy="533518"/>
              <a:chOff x="2967420" y="4538623"/>
              <a:chExt cx="1332284" cy="113721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67420" y="4664531"/>
                <a:ext cx="1011311" cy="1011311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6358" y="4538623"/>
                <a:ext cx="593346" cy="593346"/>
              </a:xfrm>
              <a:prstGeom prst="rect">
                <a:avLst/>
              </a:prstGeom>
            </p:spPr>
          </p:pic>
        </p:grpSp>
        <p:grpSp>
          <p:nvGrpSpPr>
            <p:cNvPr id="83" name="Group 82"/>
            <p:cNvGrpSpPr/>
            <p:nvPr/>
          </p:nvGrpSpPr>
          <p:grpSpPr>
            <a:xfrm>
              <a:off x="2918107" y="1993904"/>
              <a:ext cx="688315" cy="546536"/>
              <a:chOff x="2945170" y="5658462"/>
              <a:chExt cx="1467176" cy="1164968"/>
            </a:xfrm>
          </p:grpSpPr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45170" y="5812119"/>
                <a:ext cx="1011311" cy="1011311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97006" y="5658462"/>
                <a:ext cx="815340" cy="815340"/>
              </a:xfrm>
              <a:prstGeom prst="rect">
                <a:avLst/>
              </a:prstGeom>
            </p:spPr>
          </p:pic>
        </p:grpSp>
        <p:grpSp>
          <p:nvGrpSpPr>
            <p:cNvPr id="90" name="Group 89"/>
            <p:cNvGrpSpPr/>
            <p:nvPr/>
          </p:nvGrpSpPr>
          <p:grpSpPr>
            <a:xfrm>
              <a:off x="1758775" y="2011275"/>
              <a:ext cx="632763" cy="502810"/>
              <a:chOff x="4720263" y="1849515"/>
              <a:chExt cx="632763" cy="502810"/>
            </a:xfrm>
          </p:grpSpPr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20263" y="1877876"/>
                <a:ext cx="474449" cy="474449"/>
              </a:xfrm>
              <a:prstGeom prst="rect">
                <a:avLst/>
              </a:prstGeom>
            </p:spPr>
          </p:pic>
          <p:pic>
            <p:nvPicPr>
              <p:cNvPr id="92" name="Picture 91" descr="ผลการค้นหารูปภาพสำหรับ ตราธนาคารกรุงไทย">
                <a:hlinkClick r:id="rId9"/>
              </p:cNvPr>
              <p:cNvPicPr/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16267" y="1849515"/>
                <a:ext cx="236759" cy="2648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9" name="Rectangle 108"/>
          <p:cNvSpPr/>
          <p:nvPr/>
        </p:nvSpPr>
        <p:spPr>
          <a:xfrm>
            <a:off x="1155974" y="5617520"/>
            <a:ext cx="291897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 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IT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ประมวลผล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 สศค.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วิเคราะห์ข้อมูล</a:t>
            </a:r>
          </a:p>
          <a:p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กรกฎาคม – สิงหาคม 60)</a:t>
            </a:r>
            <a:endParaRPr lang="en-US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3209" y="5010957"/>
            <a:ext cx="1077257" cy="1066051"/>
            <a:chOff x="7945155" y="5923152"/>
            <a:chExt cx="818592" cy="729476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6937" y="5923152"/>
              <a:ext cx="656810" cy="656810"/>
            </a:xfrm>
            <a:prstGeom prst="rect">
              <a:avLst/>
            </a:prstGeom>
          </p:spPr>
        </p:pic>
        <p:pic>
          <p:nvPicPr>
            <p:cNvPr id="110" name="Picture 10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5155" y="6060204"/>
              <a:ext cx="592424" cy="592424"/>
            </a:xfrm>
            <a:prstGeom prst="rect">
              <a:avLst/>
            </a:prstGeom>
          </p:spPr>
        </p:pic>
      </p:grpSp>
      <p:sp>
        <p:nvSpPr>
          <p:cNvPr id="117" name="Rectangle 116"/>
          <p:cNvSpPr/>
          <p:nvPr/>
        </p:nvSpPr>
        <p:spPr>
          <a:xfrm>
            <a:off x="5147327" y="5997713"/>
            <a:ext cx="378956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ตรวจสอบรายชื่อ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13"/>
              </a:rPr>
              <a:t>www.epayment.go.th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หรือที่อำเภอ / สนง.เขต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กทม. </a:t>
            </a: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สิงหาคม 60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08" y="5537782"/>
            <a:ext cx="1151012" cy="4141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93704" y="3939948"/>
            <a:ext cx="336276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จ้าง นศ. 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70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000 คน ลง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พื้นที่ทั่วประเทศ</a:t>
            </a:r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สสช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ทราบถึง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</a:t>
            </a:r>
            <a:b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ความเป็นอยู่ และความ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ต้องการสวัสดิการ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b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ช่วยเหลือจาก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ภาครัฐ </a:t>
            </a: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(กรกฎาคม </a:t>
            </a:r>
            <a:r>
              <a:rPr lang="th-TH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 สิงหาคม </a:t>
            </a:r>
            <a:r>
              <a:rPr lang="th-TH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60) </a:t>
            </a:r>
            <a:endParaRPr lang="th-TH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3478" y="2926141"/>
            <a:ext cx="4214316" cy="1938443"/>
            <a:chOff x="11855" y="5424437"/>
            <a:chExt cx="4214316" cy="1938443"/>
          </a:xfrm>
        </p:grpSpPr>
        <p:grpSp>
          <p:nvGrpSpPr>
            <p:cNvPr id="8" name="Group 7"/>
            <p:cNvGrpSpPr/>
            <p:nvPr/>
          </p:nvGrpSpPr>
          <p:grpSpPr>
            <a:xfrm>
              <a:off x="127738" y="5706706"/>
              <a:ext cx="1276097" cy="1340818"/>
              <a:chOff x="13103" y="3036912"/>
              <a:chExt cx="1659984" cy="171064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96084" y="3036912"/>
                <a:ext cx="1377003" cy="1392635"/>
                <a:chOff x="334964" y="2251627"/>
                <a:chExt cx="1377003" cy="1392635"/>
              </a:xfrm>
            </p:grpSpPr>
            <p:pic>
              <p:nvPicPr>
                <p:cNvPr id="94" name="Picture 93"/>
                <p:cNvPicPr/>
                <p:nvPr/>
              </p:nvPicPr>
              <p:blipFill>
                <a:blip r:embed="rId15" cstate="print">
                  <a:clrChange>
                    <a:clrFrom>
                      <a:srgbClr val="FFFEFF"/>
                    </a:clrFrom>
                    <a:clrTo>
                      <a:srgbClr val="FFFE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39727" y="2251627"/>
                  <a:ext cx="589915" cy="593725"/>
                </a:xfrm>
                <a:prstGeom prst="rect">
                  <a:avLst/>
                </a:prstGeom>
              </p:spPr>
            </p:pic>
            <p:pic>
              <p:nvPicPr>
                <p:cNvPr id="95" name="Picture 94"/>
                <p:cNvPicPr/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4964" y="2958656"/>
                  <a:ext cx="593725" cy="593725"/>
                </a:xfrm>
                <a:prstGeom prst="rect">
                  <a:avLst/>
                </a:prstGeom>
              </p:spPr>
            </p:pic>
            <p:pic>
              <p:nvPicPr>
                <p:cNvPr id="97" name="Picture 96"/>
                <p:cNvPicPr/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3731" y="2903835"/>
                  <a:ext cx="808236" cy="740427"/>
                </a:xfrm>
                <a:prstGeom prst="rect">
                  <a:avLst/>
                </a:prstGeom>
              </p:spPr>
            </p:pic>
            <p:pic>
              <p:nvPicPr>
                <p:cNvPr id="99" name="Picture 98"/>
                <p:cNvPicPr/>
                <p:nvPr/>
              </p:nvPicPr>
              <p:blipFill>
                <a:blip r:embed="rId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4964" y="2257981"/>
                  <a:ext cx="593725" cy="593725"/>
                </a:xfrm>
                <a:prstGeom prst="rect">
                  <a:avLst/>
                </a:prstGeom>
              </p:spPr>
            </p:pic>
          </p:grpSp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1560" y="3187628"/>
                <a:ext cx="696857" cy="696857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25" y="3190288"/>
                <a:ext cx="696857" cy="696857"/>
              </a:xfrm>
              <a:prstGeom prst="rect">
                <a:avLst/>
              </a:prstGeom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103" y="4047637"/>
                <a:ext cx="696857" cy="696857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6381" y="4050700"/>
                <a:ext cx="696857" cy="696857"/>
              </a:xfrm>
              <a:prstGeom prst="rect">
                <a:avLst/>
              </a:prstGeom>
            </p:spPr>
          </p:pic>
        </p:grpSp>
        <p:sp>
          <p:nvSpPr>
            <p:cNvPr id="96" name="TextBox 95"/>
            <p:cNvSpPr txBox="1"/>
            <p:nvPr/>
          </p:nvSpPr>
          <p:spPr>
            <a:xfrm>
              <a:off x="1384649" y="5731664"/>
              <a:ext cx="284152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800" b="1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การตรวจสอบข้อมูล </a:t>
              </a:r>
              <a:endPara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กรมการปกครอง ถัดมาดาวกระจายไปกรมสรรพากร กรมที่ดิน ธปท. ธนาคารพาณิชย์ และธนาคารเฉพาะกิจของรัฐ</a:t>
              </a:r>
            </a:p>
            <a:p>
              <a:r>
                <a:rPr lang="th-TH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(พฤษภาคม – กรกฎาคม 60)</a:t>
              </a:r>
              <a:endParaRPr lang="en-US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3456" y="5424437"/>
              <a:ext cx="42832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ธปท.</a:t>
              </a:r>
              <a:endParaRPr lang="th-TH" sz="1400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942881" y="5430808"/>
              <a:ext cx="83067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กรมสรรพากร</a:t>
              </a:r>
              <a:endParaRPr lang="th-TH" sz="1400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1855" y="6973200"/>
              <a:ext cx="96212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กรมการปกครอง</a:t>
              </a:r>
              <a:endParaRPr lang="th-TH" sz="14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77005" y="6980796"/>
              <a:ext cx="6062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14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กรมที่ดิน</a:t>
              </a:r>
              <a:endParaRPr lang="th-TH" sz="1400" dirty="0"/>
            </a:p>
          </p:txBody>
        </p:sp>
      </p:grpSp>
      <p:sp>
        <p:nvSpPr>
          <p:cNvPr id="98" name="Oval 97"/>
          <p:cNvSpPr/>
          <p:nvPr/>
        </p:nvSpPr>
        <p:spPr>
          <a:xfrm>
            <a:off x="4316381" y="1265421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17480" y="1773753"/>
            <a:ext cx="3408496" cy="2122792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769" y="5490507"/>
            <a:ext cx="672548" cy="5380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526" y="5518616"/>
            <a:ext cx="452503" cy="452503"/>
          </a:xfrm>
          <a:prstGeom prst="rect">
            <a:avLst/>
          </a:prstGeom>
        </p:spPr>
      </p:pic>
      <p:sp>
        <p:nvSpPr>
          <p:cNvPr id="93" name="Oval 92"/>
          <p:cNvSpPr/>
          <p:nvPr/>
        </p:nvSpPr>
        <p:spPr>
          <a:xfrm>
            <a:off x="2047135" y="2932092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5426602" y="3994836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1360956" y="5179027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3" name="Oval 142"/>
          <p:cNvSpPr/>
          <p:nvPr/>
        </p:nvSpPr>
        <p:spPr>
          <a:xfrm>
            <a:off x="5038199" y="5573258"/>
            <a:ext cx="375361" cy="3858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49" name="Picture 14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406" y="3555600"/>
            <a:ext cx="932106" cy="932106"/>
          </a:xfrm>
          <a:prstGeom prst="rect">
            <a:avLst/>
          </a:prstGeom>
        </p:spPr>
      </p:pic>
      <p:sp>
        <p:nvSpPr>
          <p:cNvPr id="155" name="TextBox 154"/>
          <p:cNvSpPr txBox="1"/>
          <p:nvPr/>
        </p:nvSpPr>
        <p:spPr>
          <a:xfrm>
            <a:off x="4364652" y="1666264"/>
            <a:ext cx="2668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 60 </a:t>
            </a:r>
            <a:r>
              <a:rPr lang="en-US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</a:t>
            </a:r>
            <a:r>
              <a:rPr lang="en-US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176</a:t>
            </a:r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en-US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118</a:t>
            </a:r>
            <a:r>
              <a:rPr lang="th-TH" sz="28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คน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79" y="4565347"/>
            <a:ext cx="1206785" cy="681695"/>
          </a:xfrm>
          <a:prstGeom prst="rect">
            <a:avLst/>
          </a:prstGeom>
        </p:spPr>
      </p:pic>
      <p:grpSp>
        <p:nvGrpSpPr>
          <p:cNvPr id="68" name="Group 67"/>
          <p:cNvGrpSpPr/>
          <p:nvPr/>
        </p:nvGrpSpPr>
        <p:grpSpPr>
          <a:xfrm rot="688680">
            <a:off x="3844693" y="2366609"/>
            <a:ext cx="1014671" cy="1705391"/>
            <a:chOff x="3829964" y="2469004"/>
            <a:chExt cx="857414" cy="1371818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3845204" y="2777408"/>
              <a:ext cx="466466" cy="106341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1" name="Picture 4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829964" y="2469004"/>
              <a:ext cx="857414" cy="708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9" y="5230451"/>
            <a:ext cx="520111" cy="520111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247" y="135965"/>
            <a:ext cx="734308" cy="73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9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10308</TotalTime>
  <Words>115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กานต์</dc:creator>
  <cp:lastModifiedBy>พงศ์นคร  โภชากรณ์</cp:lastModifiedBy>
  <cp:revision>439</cp:revision>
  <cp:lastPrinted>2017-06-21T10:08:21Z</cp:lastPrinted>
  <dcterms:created xsi:type="dcterms:W3CDTF">2016-12-13T09:49:49Z</dcterms:created>
  <dcterms:modified xsi:type="dcterms:W3CDTF">2017-06-28T07:54:14Z</dcterms:modified>
</cp:coreProperties>
</file>