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1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FCEBA-7C5B-4F8D-A21D-AEB3752A5FE4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4AD77-EFFA-47F9-81A9-3AA076EDB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9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3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55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55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90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53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23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4AD77-EFFA-47F9-81A9-3AA076EDBB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1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4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44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15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1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703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48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80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55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4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4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2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87213-3C93-4F0F-BECD-AD66BE3C3F43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6FCF3-D6F3-4129-AA32-B8D997DD3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56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434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8312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8584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987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8" y="0"/>
            <a:ext cx="12274378" cy="6904338"/>
          </a:xfrm>
        </p:spPr>
      </p:pic>
    </p:spTree>
    <p:extLst>
      <p:ext uri="{BB962C8B-B14F-4D97-AF65-F5344CB8AC3E}">
        <p14:creationId xmlns:p14="http://schemas.microsoft.com/office/powerpoint/2010/main" val="41354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3997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2642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4267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DA682C53-5C97-45CC-97FE-B86246125D4E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Widescreen</PresentationFormat>
  <Paragraphs>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Fair</dc:creator>
  <cp:lastModifiedBy>รุ่งโรจน์ เจริญมา</cp:lastModifiedBy>
  <cp:revision>2</cp:revision>
  <dcterms:created xsi:type="dcterms:W3CDTF">2022-08-08T08:15:36Z</dcterms:created>
  <dcterms:modified xsi:type="dcterms:W3CDTF">2022-08-17T01:57:09Z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55796d87-9175-4ae9-9b5c-382097d8656b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oLl5ASjKiy5VgJFcdyZHcvc+lrNqm7vI</vt:lpwstr>
  </property>
</Properties>
</file>