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D27227-E27D-4009-9115-01F40336B57A}" type="datetimeFigureOut">
              <a:rPr lang="th-TH" smtClean="0"/>
              <a:pPr/>
              <a:t>14/05/57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E523F7-FB1E-4B70-9094-32353932DF7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552920"/>
            <a:ext cx="78488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การระดมอาหารสมอง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i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“ไขปริศนา คนต่างวัย”</a:t>
            </a:r>
            <a:endParaRPr lang="en-US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i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en-US" sz="3200" b="1" i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Y GEN DOES MATTER”</a:t>
            </a:r>
            <a:endParaRPr lang="en-US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15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พฤษภาคม นี้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13.30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น.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ณ ห้องสมุด สศค.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แล้วพบกัน.............</a:t>
            </a:r>
            <a:endParaRPr lang="th-TH" sz="3200" b="1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497581"/>
            <a:ext cx="1372833" cy="19084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584793"/>
            <a:ext cx="1296144" cy="17725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508" y="4797152"/>
            <a:ext cx="1468588" cy="17438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97"/>
            <a:ext cx="2156161" cy="23812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6"/>
            <a:ext cx="1524000" cy="10302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76872"/>
            <a:ext cx="1635646" cy="13008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117688"/>
            <a:ext cx="2724150" cy="1619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85028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32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sKzXP</cp:lastModifiedBy>
  <cp:revision>4</cp:revision>
  <dcterms:created xsi:type="dcterms:W3CDTF">2014-05-02T08:50:56Z</dcterms:created>
  <dcterms:modified xsi:type="dcterms:W3CDTF">2014-05-14T04:42:09Z</dcterms:modified>
</cp:coreProperties>
</file>