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8288000" cy="10287000"/>
  <p:notesSz cx="6858000" cy="9144000"/>
  <p:embeddedFontLst>
    <p:embeddedFont>
      <p:font typeface="Kulachat HC Bold" charset="1" panose="00000000000000000000"/>
      <p:regular r:id="rId16"/>
    </p:embeddedFont>
    <p:embeddedFont>
      <p:font typeface="Cloud Soft Bold" charset="1" panose="02000000000000000000"/>
      <p:regular r:id="rId17"/>
    </p:embeddedFont>
    <p:embeddedFont>
      <p:font typeface="Anantason SemiCondensed Medium" charset="1" panose="00000000000000000000"/>
      <p:regular r:id="rId18"/>
    </p:embeddedFont>
    <p:embeddedFont>
      <p:font typeface="Open Sauce Medium" charset="1" panose="00000600000000000000"/>
      <p:regular r:id="rId19"/>
    </p:embeddedFont>
    <p:embeddedFont>
      <p:font typeface="Kulachat HC Semi-Bold" charset="1" panose="00000000000000000000"/>
      <p:regular r:id="rId20"/>
    </p:embeddedFont>
    <p:embeddedFont>
      <p:font typeface="Cloud Soft Semi-Bold" charset="1" panose="02000000000000000000"/>
      <p:regular r:id="rId21"/>
    </p:embeddedFont>
    <p:embeddedFont>
      <p:font typeface="Anantason SemiCondensed" charset="1" panose="00000000000000000000"/>
      <p:regular r:id="rId22"/>
    </p:embeddedFont>
    <p:embeddedFont>
      <p:font typeface="Anantason SemiCondensed Semi-Bold" charset="1" panose="00000000000000000000"/>
      <p:regular r:id="rId23"/>
    </p:embeddedFont>
    <p:embeddedFont>
      <p:font typeface="Anantason SemiCondensed Bold" charset="1" panose="00000000000000000000"/>
      <p:regular r:id="rId24"/>
    </p:embeddedFont>
    <p:embeddedFont>
      <p:font typeface="Cloud Soft" charset="1" panose="02000000000000000000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3.jpeg" Type="http://schemas.openxmlformats.org/officeDocument/2006/relationships/image"/><Relationship Id="rId2" Target="../media/image9.png" Type="http://schemas.openxmlformats.org/officeDocument/2006/relationships/image"/><Relationship Id="rId3" Target="../media/image7.png" Type="http://schemas.openxmlformats.org/officeDocument/2006/relationships/image"/><Relationship Id="rId4" Target="../media/image28.png" Type="http://schemas.openxmlformats.org/officeDocument/2006/relationships/image"/><Relationship Id="rId5" Target="../media/image50.jpeg" Type="http://schemas.openxmlformats.org/officeDocument/2006/relationships/image"/><Relationship Id="rId6" Target="../media/image51.jpeg" Type="http://schemas.openxmlformats.org/officeDocument/2006/relationships/image"/><Relationship Id="rId7" Target="../media/image31.png" Type="http://schemas.openxmlformats.org/officeDocument/2006/relationships/image"/><Relationship Id="rId8" Target="../media/image32.svg" Type="http://schemas.openxmlformats.org/officeDocument/2006/relationships/image"/><Relationship Id="rId9" Target="../media/image52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Relationship Id="rId3" Target="../media/image9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7.png" Type="http://schemas.openxmlformats.org/officeDocument/2006/relationships/image"/><Relationship Id="rId2" Target="../media/image4.png" Type="http://schemas.openxmlformats.org/officeDocument/2006/relationships/image"/><Relationship Id="rId3" Target="../media/image10.jpeg" Type="http://schemas.openxmlformats.org/officeDocument/2006/relationships/image"/><Relationship Id="rId4" Target="../media/image11.jpeg" Type="http://schemas.openxmlformats.org/officeDocument/2006/relationships/image"/><Relationship Id="rId5" Target="../media/image12.jpeg" Type="http://schemas.openxmlformats.org/officeDocument/2006/relationships/image"/><Relationship Id="rId6" Target="../media/image13.png" Type="http://schemas.openxmlformats.org/officeDocument/2006/relationships/image"/><Relationship Id="rId7" Target="../media/image14.svg" Type="http://schemas.openxmlformats.org/officeDocument/2006/relationships/image"/><Relationship Id="rId8" Target="../media/image15.png" Type="http://schemas.openxmlformats.org/officeDocument/2006/relationships/image"/><Relationship Id="rId9" Target="../media/image16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8.jpeg" Type="http://schemas.openxmlformats.org/officeDocument/2006/relationships/image"/><Relationship Id="rId4" Target="../media/image17.png" Type="http://schemas.openxmlformats.org/officeDocument/2006/relationships/image"/><Relationship Id="rId5" Target="../media/image19.png" Type="http://schemas.openxmlformats.org/officeDocument/2006/relationships/image"/><Relationship Id="rId6" Target="../media/image20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6.png" Type="http://schemas.openxmlformats.org/officeDocument/2006/relationships/image"/><Relationship Id="rId11" Target="../media/image27.png" Type="http://schemas.openxmlformats.org/officeDocument/2006/relationships/image"/><Relationship Id="rId12" Target="../media/image20.png" Type="http://schemas.openxmlformats.org/officeDocument/2006/relationships/image"/><Relationship Id="rId2" Target="../media/image9.png" Type="http://schemas.openxmlformats.org/officeDocument/2006/relationships/image"/><Relationship Id="rId3" Target="../media/image21.jpeg" Type="http://schemas.openxmlformats.org/officeDocument/2006/relationships/image"/><Relationship Id="rId4" Target="../media/image17.png" Type="http://schemas.openxmlformats.org/officeDocument/2006/relationships/image"/><Relationship Id="rId5" Target="../media/image19.png" Type="http://schemas.openxmlformats.org/officeDocument/2006/relationships/image"/><Relationship Id="rId6" Target="../media/image22.png" Type="http://schemas.openxmlformats.org/officeDocument/2006/relationships/image"/><Relationship Id="rId7" Target="../media/image23.png" Type="http://schemas.openxmlformats.org/officeDocument/2006/relationships/image"/><Relationship Id="rId8" Target="../media/image24.png" Type="http://schemas.openxmlformats.org/officeDocument/2006/relationships/image"/><Relationship Id="rId9" Target="../media/image25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4.jpeg" Type="http://schemas.openxmlformats.org/officeDocument/2006/relationships/image"/><Relationship Id="rId2" Target="../media/image9.png" Type="http://schemas.openxmlformats.org/officeDocument/2006/relationships/image"/><Relationship Id="rId3" Target="../media/image7.png" Type="http://schemas.openxmlformats.org/officeDocument/2006/relationships/image"/><Relationship Id="rId4" Target="../media/image28.png" Type="http://schemas.openxmlformats.org/officeDocument/2006/relationships/image"/><Relationship Id="rId5" Target="../media/image29.jpeg" Type="http://schemas.openxmlformats.org/officeDocument/2006/relationships/image"/><Relationship Id="rId6" Target="../media/image30.jpeg" Type="http://schemas.openxmlformats.org/officeDocument/2006/relationships/image"/><Relationship Id="rId7" Target="../media/image31.png" Type="http://schemas.openxmlformats.org/officeDocument/2006/relationships/image"/><Relationship Id="rId8" Target="../media/image32.svg" Type="http://schemas.openxmlformats.org/officeDocument/2006/relationships/image"/><Relationship Id="rId9" Target="../media/image33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7.jpeg" Type="http://schemas.openxmlformats.org/officeDocument/2006/relationships/image"/><Relationship Id="rId2" Target="../media/image9.png" Type="http://schemas.openxmlformats.org/officeDocument/2006/relationships/image"/><Relationship Id="rId3" Target="../media/image7.png" Type="http://schemas.openxmlformats.org/officeDocument/2006/relationships/image"/><Relationship Id="rId4" Target="../media/image28.png" Type="http://schemas.openxmlformats.org/officeDocument/2006/relationships/image"/><Relationship Id="rId5" Target="../media/image35.jpeg" Type="http://schemas.openxmlformats.org/officeDocument/2006/relationships/image"/><Relationship Id="rId6" Target="../media/image34.jpeg" Type="http://schemas.openxmlformats.org/officeDocument/2006/relationships/image"/><Relationship Id="rId7" Target="../media/image31.png" Type="http://schemas.openxmlformats.org/officeDocument/2006/relationships/image"/><Relationship Id="rId8" Target="../media/image32.svg" Type="http://schemas.openxmlformats.org/officeDocument/2006/relationships/image"/><Relationship Id="rId9" Target="../media/image36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3.jpeg" Type="http://schemas.openxmlformats.org/officeDocument/2006/relationships/image"/><Relationship Id="rId11" Target="../media/image17.png" Type="http://schemas.openxmlformats.org/officeDocument/2006/relationships/image"/><Relationship Id="rId12" Target="../media/image44.png" Type="http://schemas.openxmlformats.org/officeDocument/2006/relationships/image"/><Relationship Id="rId13" Target="../media/image45.svg" Type="http://schemas.openxmlformats.org/officeDocument/2006/relationships/image"/><Relationship Id="rId2" Target="../media/image9.png" Type="http://schemas.openxmlformats.org/officeDocument/2006/relationships/image"/><Relationship Id="rId3" Target="../media/image38.jpeg" Type="http://schemas.openxmlformats.org/officeDocument/2006/relationships/image"/><Relationship Id="rId4" Target="../media/image31.png" Type="http://schemas.openxmlformats.org/officeDocument/2006/relationships/image"/><Relationship Id="rId5" Target="../media/image32.svg" Type="http://schemas.openxmlformats.org/officeDocument/2006/relationships/image"/><Relationship Id="rId6" Target="../media/image39.png" Type="http://schemas.openxmlformats.org/officeDocument/2006/relationships/image"/><Relationship Id="rId7" Target="../media/image40.jpeg" Type="http://schemas.openxmlformats.org/officeDocument/2006/relationships/image"/><Relationship Id="rId8" Target="../media/image41.jpeg" Type="http://schemas.openxmlformats.org/officeDocument/2006/relationships/image"/><Relationship Id="rId9" Target="../media/image42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9.jpeg" Type="http://schemas.openxmlformats.org/officeDocument/2006/relationships/image"/><Relationship Id="rId2" Target="../media/image9.png" Type="http://schemas.openxmlformats.org/officeDocument/2006/relationships/image"/><Relationship Id="rId3" Target="../media/image7.png" Type="http://schemas.openxmlformats.org/officeDocument/2006/relationships/image"/><Relationship Id="rId4" Target="../media/image28.png" Type="http://schemas.openxmlformats.org/officeDocument/2006/relationships/image"/><Relationship Id="rId5" Target="../media/image46.jpeg" Type="http://schemas.openxmlformats.org/officeDocument/2006/relationships/image"/><Relationship Id="rId6" Target="../media/image47.jpeg" Type="http://schemas.openxmlformats.org/officeDocument/2006/relationships/image"/><Relationship Id="rId7" Target="../media/image31.png" Type="http://schemas.openxmlformats.org/officeDocument/2006/relationships/image"/><Relationship Id="rId8" Target="../media/image32.svg" Type="http://schemas.openxmlformats.org/officeDocument/2006/relationships/image"/><Relationship Id="rId9" Target="../media/image48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571124" y="-320332"/>
            <a:ext cx="13955967" cy="10938162"/>
          </a:xfrm>
          <a:custGeom>
            <a:avLst/>
            <a:gdLst/>
            <a:ahLst/>
            <a:cxnLst/>
            <a:rect r="r" b="b" t="t" l="l"/>
            <a:pathLst>
              <a:path h="10938162" w="13955967">
                <a:moveTo>
                  <a:pt x="0" y="0"/>
                </a:moveTo>
                <a:lnTo>
                  <a:pt x="13955967" y="0"/>
                </a:lnTo>
                <a:lnTo>
                  <a:pt x="13955967" y="10938162"/>
                </a:lnTo>
                <a:lnTo>
                  <a:pt x="0" y="109381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872" t="-12341" r="-8788" b="-407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012755">
            <a:off x="4507172" y="-75249"/>
            <a:ext cx="12973228" cy="12973228"/>
          </a:xfrm>
          <a:custGeom>
            <a:avLst/>
            <a:gdLst/>
            <a:ahLst/>
            <a:cxnLst/>
            <a:rect r="r" b="b" t="t" l="l"/>
            <a:pathLst>
              <a:path h="12973228" w="12973228">
                <a:moveTo>
                  <a:pt x="0" y="0"/>
                </a:moveTo>
                <a:lnTo>
                  <a:pt x="12973228" y="0"/>
                </a:lnTo>
                <a:lnTo>
                  <a:pt x="12973228" y="12973228"/>
                </a:lnTo>
                <a:lnTo>
                  <a:pt x="0" y="129732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2706073" y="-499307"/>
            <a:ext cx="6110747" cy="11117137"/>
            <a:chOff x="0" y="0"/>
            <a:chExt cx="1609415" cy="292797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609415" cy="2927970"/>
            </a:xfrm>
            <a:custGeom>
              <a:avLst/>
              <a:gdLst/>
              <a:ahLst/>
              <a:cxnLst/>
              <a:rect r="r" b="b" t="t" l="l"/>
              <a:pathLst>
                <a:path h="2927970" w="1609415">
                  <a:moveTo>
                    <a:pt x="0" y="0"/>
                  </a:moveTo>
                  <a:lnTo>
                    <a:pt x="1609415" y="0"/>
                  </a:lnTo>
                  <a:lnTo>
                    <a:pt x="1609415" y="2927970"/>
                  </a:lnTo>
                  <a:lnTo>
                    <a:pt x="0" y="292797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66675"/>
              <a:ext cx="1609415" cy="299464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34"/>
                </a:lnSpc>
              </a:pP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9371089" y="1495828"/>
            <a:ext cx="14268332" cy="6474256"/>
          </a:xfrm>
          <a:custGeom>
            <a:avLst/>
            <a:gdLst/>
            <a:ahLst/>
            <a:cxnLst/>
            <a:rect r="r" b="b" t="t" l="l"/>
            <a:pathLst>
              <a:path h="6474256" w="14268332">
                <a:moveTo>
                  <a:pt x="0" y="0"/>
                </a:moveTo>
                <a:lnTo>
                  <a:pt x="14268332" y="0"/>
                </a:lnTo>
                <a:lnTo>
                  <a:pt x="14268332" y="6474256"/>
                </a:lnTo>
                <a:lnTo>
                  <a:pt x="0" y="64742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95000"/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true" flipV="false" rot="546869">
            <a:off x="16245529" y="5856993"/>
            <a:ext cx="1040706" cy="1476450"/>
          </a:xfrm>
          <a:custGeom>
            <a:avLst/>
            <a:gdLst/>
            <a:ahLst/>
            <a:cxnLst/>
            <a:rect r="r" b="b" t="t" l="l"/>
            <a:pathLst>
              <a:path h="1476450" w="1040706">
                <a:moveTo>
                  <a:pt x="1040706" y="0"/>
                </a:moveTo>
                <a:lnTo>
                  <a:pt x="0" y="0"/>
                </a:lnTo>
                <a:lnTo>
                  <a:pt x="0" y="1476449"/>
                </a:lnTo>
                <a:lnTo>
                  <a:pt x="1040706" y="1476449"/>
                </a:lnTo>
                <a:lnTo>
                  <a:pt x="1040706" y="0"/>
                </a:lnTo>
                <a:close/>
              </a:path>
            </a:pathLst>
          </a:custGeom>
          <a:blipFill>
            <a:blip r:embed="rId6"/>
            <a:stretch>
              <a:fillRect l="0" t="0" r="0" b="-10284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-64575" y="9132943"/>
            <a:ext cx="3777112" cy="1317268"/>
          </a:xfrm>
          <a:custGeom>
            <a:avLst/>
            <a:gdLst/>
            <a:ahLst/>
            <a:cxnLst/>
            <a:rect r="r" b="b" t="t" l="l"/>
            <a:pathLst>
              <a:path h="1317268" w="3777112">
                <a:moveTo>
                  <a:pt x="0" y="0"/>
                </a:moveTo>
                <a:lnTo>
                  <a:pt x="3777111" y="0"/>
                </a:lnTo>
                <a:lnTo>
                  <a:pt x="3777111" y="1317268"/>
                </a:lnTo>
                <a:lnTo>
                  <a:pt x="0" y="131726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true" flipV="false" rot="-104473">
            <a:off x="38979" y="7997257"/>
            <a:ext cx="1828011" cy="2593399"/>
          </a:xfrm>
          <a:custGeom>
            <a:avLst/>
            <a:gdLst/>
            <a:ahLst/>
            <a:cxnLst/>
            <a:rect r="r" b="b" t="t" l="l"/>
            <a:pathLst>
              <a:path h="2593399" w="1828011">
                <a:moveTo>
                  <a:pt x="1828011" y="0"/>
                </a:moveTo>
                <a:lnTo>
                  <a:pt x="0" y="0"/>
                </a:lnTo>
                <a:lnTo>
                  <a:pt x="0" y="2593400"/>
                </a:lnTo>
                <a:lnTo>
                  <a:pt x="1828011" y="2593400"/>
                </a:lnTo>
                <a:lnTo>
                  <a:pt x="1828011" y="0"/>
                </a:lnTo>
                <a:close/>
              </a:path>
            </a:pathLst>
          </a:custGeom>
          <a:blipFill>
            <a:blip r:embed="rId8"/>
            <a:stretch>
              <a:fillRect l="0" t="0" r="0" b="-10284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0466581" y="4279130"/>
            <a:ext cx="7037564" cy="2132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20"/>
              </a:lnSpc>
            </a:pPr>
            <a:r>
              <a:rPr lang="en-US" b="true" sz="4745" spc="71">
                <a:solidFill>
                  <a:srgbClr val="DB642D"/>
                </a:solidFill>
                <a:latin typeface="Kulachat HC Bold"/>
                <a:ea typeface="Kulachat HC Bold"/>
                <a:cs typeface="Kulachat HC Bold"/>
                <a:sym typeface="Kulachat HC Bold"/>
              </a:rPr>
              <a:t>ทำบุญวันขึ้นปีใหม่ </a:t>
            </a:r>
          </a:p>
          <a:p>
            <a:pPr algn="ctr">
              <a:lnSpc>
                <a:spcPts val="5220"/>
              </a:lnSpc>
            </a:pPr>
            <a:r>
              <a:rPr lang="en-US" b="true" sz="4745" spc="71">
                <a:solidFill>
                  <a:srgbClr val="DB642D"/>
                </a:solidFill>
                <a:latin typeface="Kulachat HC Bold"/>
                <a:ea typeface="Kulachat HC Bold"/>
                <a:cs typeface="Kulachat HC Bold"/>
                <a:sym typeface="Kulachat HC Bold"/>
              </a:rPr>
              <a:t>และ</a:t>
            </a:r>
          </a:p>
          <a:p>
            <a:pPr algn="ctr">
              <a:lnSpc>
                <a:spcPts val="5220"/>
              </a:lnSpc>
            </a:pPr>
            <a:r>
              <a:rPr lang="en-US" b="true" sz="4745" spc="71">
                <a:solidFill>
                  <a:srgbClr val="DB642D"/>
                </a:solidFill>
                <a:latin typeface="Kulachat HC Bold"/>
                <a:ea typeface="Kulachat HC Bold"/>
                <a:cs typeface="Kulachat HC Bold"/>
                <a:sym typeface="Kulachat HC Bold"/>
              </a:rPr>
              <a:t>วันมาฆบูชา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682725" y="2676253"/>
            <a:ext cx="8605275" cy="19413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92"/>
              </a:lnSpc>
              <a:spcBef>
                <a:spcPct val="0"/>
              </a:spcBef>
            </a:pPr>
            <a:r>
              <a:rPr lang="en-US" b="true" sz="5994">
                <a:solidFill>
                  <a:srgbClr val="FFFFFF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โครงการ “สร้างบุญ สร้างใจใส”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993786" y="6755171"/>
            <a:ext cx="6109998" cy="886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22"/>
              </a:lnSpc>
            </a:pPr>
            <a:r>
              <a:rPr lang="en-US" b="true" sz="5745" spc="-155">
                <a:solidFill>
                  <a:srgbClr val="E8A024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“อิ่มบุญ อิ่มใจ”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946360" y="9303482"/>
            <a:ext cx="5558895" cy="3227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73"/>
              </a:lnSpc>
            </a:pPr>
            <a:r>
              <a:rPr lang="en-US" sz="2199" spc="-59" b="true">
                <a:solidFill>
                  <a:srgbClr val="FFFFFF"/>
                </a:solidFill>
                <a:latin typeface="Anantason SemiCondensed Medium"/>
                <a:ea typeface="Anantason SemiCondensed Medium"/>
                <a:cs typeface="Anantason SemiCondensed Medium"/>
                <a:sym typeface="Anantason SemiCondensed Medium"/>
              </a:rPr>
              <a:t> กลุ่มตรวจสอบภายใน  สำนักงานเศรษฐกิจการคลัง 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10244808">
            <a:off x="-1582681" y="3855640"/>
            <a:ext cx="22596475" cy="10253150"/>
          </a:xfrm>
          <a:custGeom>
            <a:avLst/>
            <a:gdLst/>
            <a:ahLst/>
            <a:cxnLst/>
            <a:rect r="r" b="b" t="t" l="l"/>
            <a:pathLst>
              <a:path h="10253150" w="22596475">
                <a:moveTo>
                  <a:pt x="22596475" y="0"/>
                </a:moveTo>
                <a:lnTo>
                  <a:pt x="0" y="0"/>
                </a:lnTo>
                <a:lnTo>
                  <a:pt x="0" y="10253150"/>
                </a:lnTo>
                <a:lnTo>
                  <a:pt x="22596475" y="10253150"/>
                </a:lnTo>
                <a:lnTo>
                  <a:pt x="22596475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163613">
            <a:off x="17315085" y="7565892"/>
            <a:ext cx="1681216" cy="2385142"/>
          </a:xfrm>
          <a:custGeom>
            <a:avLst/>
            <a:gdLst/>
            <a:ahLst/>
            <a:cxnLst/>
            <a:rect r="r" b="b" t="t" l="l"/>
            <a:pathLst>
              <a:path h="2385142" w="1681216">
                <a:moveTo>
                  <a:pt x="1681216" y="0"/>
                </a:moveTo>
                <a:lnTo>
                  <a:pt x="0" y="0"/>
                </a:lnTo>
                <a:lnTo>
                  <a:pt x="0" y="2385141"/>
                </a:lnTo>
                <a:lnTo>
                  <a:pt x="1681216" y="2385141"/>
                </a:lnTo>
                <a:lnTo>
                  <a:pt x="1681216" y="0"/>
                </a:lnTo>
                <a:close/>
              </a:path>
            </a:pathLst>
          </a:custGeom>
          <a:blipFill>
            <a:blip r:embed="rId3"/>
            <a:stretch>
              <a:fillRect l="0" t="0" r="0" b="-10284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-551121">
            <a:off x="-528722" y="7565892"/>
            <a:ext cx="1681216" cy="2385142"/>
          </a:xfrm>
          <a:custGeom>
            <a:avLst/>
            <a:gdLst/>
            <a:ahLst/>
            <a:cxnLst/>
            <a:rect r="r" b="b" t="t" l="l"/>
            <a:pathLst>
              <a:path h="2385142" w="1681216">
                <a:moveTo>
                  <a:pt x="1681216" y="0"/>
                </a:moveTo>
                <a:lnTo>
                  <a:pt x="0" y="0"/>
                </a:lnTo>
                <a:lnTo>
                  <a:pt x="0" y="2385141"/>
                </a:lnTo>
                <a:lnTo>
                  <a:pt x="1681216" y="2385141"/>
                </a:lnTo>
                <a:lnTo>
                  <a:pt x="1681216" y="0"/>
                </a:lnTo>
                <a:close/>
              </a:path>
            </a:pathLst>
          </a:custGeom>
          <a:blipFill>
            <a:blip r:embed="rId3"/>
            <a:stretch>
              <a:fillRect l="0" t="0" r="0" b="-10284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-551121">
            <a:off x="4607422" y="9468627"/>
            <a:ext cx="789027" cy="1103032"/>
          </a:xfrm>
          <a:custGeom>
            <a:avLst/>
            <a:gdLst/>
            <a:ahLst/>
            <a:cxnLst/>
            <a:rect r="r" b="b" t="t" l="l"/>
            <a:pathLst>
              <a:path h="1103032" w="789027">
                <a:moveTo>
                  <a:pt x="789027" y="0"/>
                </a:moveTo>
                <a:lnTo>
                  <a:pt x="0" y="0"/>
                </a:lnTo>
                <a:lnTo>
                  <a:pt x="0" y="1103032"/>
                </a:lnTo>
                <a:lnTo>
                  <a:pt x="789027" y="1103032"/>
                </a:lnTo>
                <a:lnTo>
                  <a:pt x="789027" y="0"/>
                </a:lnTo>
                <a:close/>
              </a:path>
            </a:pathLst>
          </a:custGeom>
          <a:blipFill>
            <a:blip r:embed="rId3"/>
            <a:stretch>
              <a:fillRect l="0" t="-102342" r="-99384" b="-208089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51121">
            <a:off x="12887783" y="9468627"/>
            <a:ext cx="789027" cy="1103032"/>
          </a:xfrm>
          <a:custGeom>
            <a:avLst/>
            <a:gdLst/>
            <a:ahLst/>
            <a:cxnLst/>
            <a:rect r="r" b="b" t="t" l="l"/>
            <a:pathLst>
              <a:path h="1103032" w="789027">
                <a:moveTo>
                  <a:pt x="0" y="0"/>
                </a:moveTo>
                <a:lnTo>
                  <a:pt x="789028" y="0"/>
                </a:lnTo>
                <a:lnTo>
                  <a:pt x="789028" y="1103032"/>
                </a:lnTo>
                <a:lnTo>
                  <a:pt x="0" y="110303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102342" r="-99384" b="-208089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3759790" y="8796563"/>
            <a:ext cx="4741644" cy="1653648"/>
          </a:xfrm>
          <a:custGeom>
            <a:avLst/>
            <a:gdLst/>
            <a:ahLst/>
            <a:cxnLst/>
            <a:rect r="r" b="b" t="t" l="l"/>
            <a:pathLst>
              <a:path h="1653648" w="4741644">
                <a:moveTo>
                  <a:pt x="0" y="0"/>
                </a:moveTo>
                <a:lnTo>
                  <a:pt x="4741644" y="0"/>
                </a:lnTo>
                <a:lnTo>
                  <a:pt x="4741644" y="1653648"/>
                </a:lnTo>
                <a:lnTo>
                  <a:pt x="0" y="16536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true" flipV="false" rot="0">
            <a:off x="-64575" y="8796563"/>
            <a:ext cx="4741644" cy="1653648"/>
          </a:xfrm>
          <a:custGeom>
            <a:avLst/>
            <a:gdLst/>
            <a:ahLst/>
            <a:cxnLst/>
            <a:rect r="r" b="b" t="t" l="l"/>
            <a:pathLst>
              <a:path h="1653648" w="4741644">
                <a:moveTo>
                  <a:pt x="4741644" y="0"/>
                </a:moveTo>
                <a:lnTo>
                  <a:pt x="0" y="0"/>
                </a:lnTo>
                <a:lnTo>
                  <a:pt x="0" y="1653648"/>
                </a:lnTo>
                <a:lnTo>
                  <a:pt x="4741644" y="1653648"/>
                </a:lnTo>
                <a:lnTo>
                  <a:pt x="4741644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601942" y="3609730"/>
            <a:ext cx="4075127" cy="4772317"/>
            <a:chOff x="0" y="0"/>
            <a:chExt cx="747913" cy="87587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747913" cy="875870"/>
            </a:xfrm>
            <a:custGeom>
              <a:avLst/>
              <a:gdLst/>
              <a:ahLst/>
              <a:cxnLst/>
              <a:rect r="r" b="b" t="t" l="l"/>
              <a:pathLst>
                <a:path h="875870" w="747913">
                  <a:moveTo>
                    <a:pt x="68393" y="0"/>
                  </a:moveTo>
                  <a:lnTo>
                    <a:pt x="679521" y="0"/>
                  </a:lnTo>
                  <a:cubicBezTo>
                    <a:pt x="697660" y="0"/>
                    <a:pt x="715056" y="7206"/>
                    <a:pt x="727882" y="20032"/>
                  </a:cubicBezTo>
                  <a:cubicBezTo>
                    <a:pt x="740708" y="32858"/>
                    <a:pt x="747913" y="50254"/>
                    <a:pt x="747913" y="68393"/>
                  </a:cubicBezTo>
                  <a:lnTo>
                    <a:pt x="747913" y="807477"/>
                  </a:lnTo>
                  <a:cubicBezTo>
                    <a:pt x="747913" y="845249"/>
                    <a:pt x="717293" y="875870"/>
                    <a:pt x="679521" y="875870"/>
                  </a:cubicBezTo>
                  <a:lnTo>
                    <a:pt x="68393" y="875870"/>
                  </a:lnTo>
                  <a:cubicBezTo>
                    <a:pt x="50254" y="875870"/>
                    <a:pt x="32858" y="868664"/>
                    <a:pt x="20032" y="855838"/>
                  </a:cubicBezTo>
                  <a:cubicBezTo>
                    <a:pt x="7206" y="843012"/>
                    <a:pt x="0" y="825616"/>
                    <a:pt x="0" y="807477"/>
                  </a:cubicBezTo>
                  <a:lnTo>
                    <a:pt x="0" y="68393"/>
                  </a:lnTo>
                  <a:cubicBezTo>
                    <a:pt x="0" y="50254"/>
                    <a:pt x="7206" y="32858"/>
                    <a:pt x="20032" y="20032"/>
                  </a:cubicBezTo>
                  <a:cubicBezTo>
                    <a:pt x="32858" y="7206"/>
                    <a:pt x="50254" y="0"/>
                    <a:pt x="68393" y="0"/>
                  </a:cubicBezTo>
                  <a:close/>
                </a:path>
              </a:pathLst>
            </a:custGeom>
            <a:solidFill>
              <a:srgbClr val="FFFFFF">
                <a:alpha val="85882"/>
              </a:srgbClr>
            </a:solidFill>
            <a:ln cap="rnd">
              <a:noFill/>
              <a:prstDash val="solid"/>
              <a:round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28575"/>
              <a:ext cx="747913" cy="90444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84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4938272" y="3609730"/>
            <a:ext cx="4075127" cy="4772317"/>
            <a:chOff x="0" y="0"/>
            <a:chExt cx="747913" cy="87587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747913" cy="875870"/>
            </a:xfrm>
            <a:custGeom>
              <a:avLst/>
              <a:gdLst/>
              <a:ahLst/>
              <a:cxnLst/>
              <a:rect r="r" b="b" t="t" l="l"/>
              <a:pathLst>
                <a:path h="875870" w="747913">
                  <a:moveTo>
                    <a:pt x="68393" y="0"/>
                  </a:moveTo>
                  <a:lnTo>
                    <a:pt x="679521" y="0"/>
                  </a:lnTo>
                  <a:cubicBezTo>
                    <a:pt x="697660" y="0"/>
                    <a:pt x="715056" y="7206"/>
                    <a:pt x="727882" y="20032"/>
                  </a:cubicBezTo>
                  <a:cubicBezTo>
                    <a:pt x="740708" y="32858"/>
                    <a:pt x="747913" y="50254"/>
                    <a:pt x="747913" y="68393"/>
                  </a:cubicBezTo>
                  <a:lnTo>
                    <a:pt x="747913" y="807477"/>
                  </a:lnTo>
                  <a:cubicBezTo>
                    <a:pt x="747913" y="845249"/>
                    <a:pt x="717293" y="875870"/>
                    <a:pt x="679521" y="875870"/>
                  </a:cubicBezTo>
                  <a:lnTo>
                    <a:pt x="68393" y="875870"/>
                  </a:lnTo>
                  <a:cubicBezTo>
                    <a:pt x="50254" y="875870"/>
                    <a:pt x="32858" y="868664"/>
                    <a:pt x="20032" y="855838"/>
                  </a:cubicBezTo>
                  <a:cubicBezTo>
                    <a:pt x="7206" y="843012"/>
                    <a:pt x="0" y="825616"/>
                    <a:pt x="0" y="807477"/>
                  </a:cubicBezTo>
                  <a:lnTo>
                    <a:pt x="0" y="68393"/>
                  </a:lnTo>
                  <a:cubicBezTo>
                    <a:pt x="0" y="50254"/>
                    <a:pt x="7206" y="32858"/>
                    <a:pt x="20032" y="20032"/>
                  </a:cubicBezTo>
                  <a:cubicBezTo>
                    <a:pt x="32858" y="7206"/>
                    <a:pt x="50254" y="0"/>
                    <a:pt x="68393" y="0"/>
                  </a:cubicBezTo>
                  <a:close/>
                </a:path>
              </a:pathLst>
            </a:custGeom>
            <a:solidFill>
              <a:srgbClr val="FFFFFF">
                <a:alpha val="85882"/>
              </a:srgbClr>
            </a:solidFill>
            <a:ln cap="rnd">
              <a:noFill/>
              <a:prstDash val="solid"/>
              <a:round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28575"/>
              <a:ext cx="747913" cy="90444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84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967023" y="3910299"/>
            <a:ext cx="3344965" cy="3344965"/>
            <a:chOff x="0" y="0"/>
            <a:chExt cx="6350000" cy="63500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5715000" y="6350000"/>
                  </a:moveTo>
                  <a:lnTo>
                    <a:pt x="635000" y="6350000"/>
                  </a:lnTo>
                  <a:cubicBezTo>
                    <a:pt x="284480" y="6350000"/>
                    <a:pt x="0" y="6065520"/>
                    <a:pt x="0" y="5715000"/>
                  </a:cubicBezTo>
                  <a:lnTo>
                    <a:pt x="0" y="635000"/>
                  </a:lnTo>
                  <a:cubicBezTo>
                    <a:pt x="0" y="284480"/>
                    <a:pt x="284480" y="0"/>
                    <a:pt x="635000" y="0"/>
                  </a:cubicBezTo>
                  <a:lnTo>
                    <a:pt x="5715000" y="0"/>
                  </a:lnTo>
                  <a:cubicBezTo>
                    <a:pt x="6065520" y="0"/>
                    <a:pt x="6350000" y="284480"/>
                    <a:pt x="6350000" y="635000"/>
                  </a:cubicBezTo>
                  <a:lnTo>
                    <a:pt x="6350000" y="5715000"/>
                  </a:lnTo>
                  <a:cubicBezTo>
                    <a:pt x="6350000" y="6065520"/>
                    <a:pt x="6065520" y="6350000"/>
                    <a:pt x="5715000" y="6350000"/>
                  </a:cubicBezTo>
                  <a:close/>
                </a:path>
              </a:pathLst>
            </a:custGeom>
            <a:blipFill>
              <a:blip r:embed="rId5"/>
              <a:stretch>
                <a:fillRect l="0" t="-39485" r="0" b="-39485"/>
              </a:stretch>
            </a:blipFill>
          </p:spPr>
        </p:sp>
      </p:grpSp>
      <p:grpSp>
        <p:nvGrpSpPr>
          <p:cNvPr name="Group 17" id="17"/>
          <p:cNvGrpSpPr/>
          <p:nvPr/>
        </p:nvGrpSpPr>
        <p:grpSpPr>
          <a:xfrm rot="0">
            <a:off x="5303353" y="3910299"/>
            <a:ext cx="3344965" cy="3344965"/>
            <a:chOff x="0" y="0"/>
            <a:chExt cx="6350000" cy="63500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5715000" y="6350000"/>
                  </a:moveTo>
                  <a:lnTo>
                    <a:pt x="635000" y="6350000"/>
                  </a:lnTo>
                  <a:cubicBezTo>
                    <a:pt x="284480" y="6350000"/>
                    <a:pt x="0" y="6065520"/>
                    <a:pt x="0" y="5715000"/>
                  </a:cubicBezTo>
                  <a:lnTo>
                    <a:pt x="0" y="635000"/>
                  </a:lnTo>
                  <a:cubicBezTo>
                    <a:pt x="0" y="284480"/>
                    <a:pt x="284480" y="0"/>
                    <a:pt x="635000" y="0"/>
                  </a:cubicBezTo>
                  <a:lnTo>
                    <a:pt x="5715000" y="0"/>
                  </a:lnTo>
                  <a:cubicBezTo>
                    <a:pt x="6065520" y="0"/>
                    <a:pt x="6350000" y="284480"/>
                    <a:pt x="6350000" y="635000"/>
                  </a:cubicBezTo>
                  <a:lnTo>
                    <a:pt x="6350000" y="5715000"/>
                  </a:lnTo>
                  <a:cubicBezTo>
                    <a:pt x="6350000" y="6065520"/>
                    <a:pt x="6065520" y="6350000"/>
                    <a:pt x="5715000" y="6350000"/>
                  </a:cubicBezTo>
                  <a:close/>
                </a:path>
              </a:pathLst>
            </a:custGeom>
            <a:blipFill>
              <a:blip r:embed="rId6"/>
              <a:stretch>
                <a:fillRect l="0" t="-38888" r="0" b="-38888"/>
              </a:stretch>
            </a:blipFill>
          </p:spPr>
        </p:sp>
      </p:grpSp>
      <p:sp>
        <p:nvSpPr>
          <p:cNvPr name="Freeform 19" id="19"/>
          <p:cNvSpPr/>
          <p:nvPr/>
        </p:nvSpPr>
        <p:spPr>
          <a:xfrm flipH="false" flipV="false" rot="-391448">
            <a:off x="812482" y="3344873"/>
            <a:ext cx="791595" cy="1130850"/>
          </a:xfrm>
          <a:custGeom>
            <a:avLst/>
            <a:gdLst/>
            <a:ahLst/>
            <a:cxnLst/>
            <a:rect r="r" b="b" t="t" l="l"/>
            <a:pathLst>
              <a:path h="1130850" w="791595">
                <a:moveTo>
                  <a:pt x="0" y="0"/>
                </a:moveTo>
                <a:lnTo>
                  <a:pt x="791595" y="0"/>
                </a:lnTo>
                <a:lnTo>
                  <a:pt x="791595" y="1130851"/>
                </a:lnTo>
                <a:lnTo>
                  <a:pt x="0" y="113085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0" id="20"/>
          <p:cNvGrpSpPr/>
          <p:nvPr/>
        </p:nvGrpSpPr>
        <p:grpSpPr>
          <a:xfrm rot="0">
            <a:off x="874768" y="3419639"/>
            <a:ext cx="667021" cy="667021"/>
            <a:chOff x="0" y="0"/>
            <a:chExt cx="812800" cy="8128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B642D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75155" lIns="75155" bIns="75155" rIns="75155"/>
            <a:lstStyle/>
            <a:p>
              <a:pPr algn="ctr">
                <a:lnSpc>
                  <a:spcPts val="2884"/>
                </a:lnSpc>
              </a:pPr>
            </a:p>
          </p:txBody>
        </p:sp>
      </p:grpSp>
      <p:sp>
        <p:nvSpPr>
          <p:cNvPr name="Freeform 23" id="23"/>
          <p:cNvSpPr/>
          <p:nvPr/>
        </p:nvSpPr>
        <p:spPr>
          <a:xfrm flipH="false" flipV="false" rot="-391448">
            <a:off x="5148811" y="3344873"/>
            <a:ext cx="791595" cy="1130850"/>
          </a:xfrm>
          <a:custGeom>
            <a:avLst/>
            <a:gdLst/>
            <a:ahLst/>
            <a:cxnLst/>
            <a:rect r="r" b="b" t="t" l="l"/>
            <a:pathLst>
              <a:path h="1130850" w="791595">
                <a:moveTo>
                  <a:pt x="0" y="0"/>
                </a:moveTo>
                <a:lnTo>
                  <a:pt x="791596" y="0"/>
                </a:lnTo>
                <a:lnTo>
                  <a:pt x="791596" y="1130851"/>
                </a:lnTo>
                <a:lnTo>
                  <a:pt x="0" y="113085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4" id="24"/>
          <p:cNvGrpSpPr/>
          <p:nvPr/>
        </p:nvGrpSpPr>
        <p:grpSpPr>
          <a:xfrm rot="0">
            <a:off x="5211098" y="3419639"/>
            <a:ext cx="667021" cy="667021"/>
            <a:chOff x="0" y="0"/>
            <a:chExt cx="812800" cy="81280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B642D"/>
            </a:solidFill>
          </p:spPr>
        </p:sp>
        <p:sp>
          <p:nvSpPr>
            <p:cNvPr name="TextBox 26" id="26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75155" lIns="75155" bIns="75155" rIns="75155"/>
            <a:lstStyle/>
            <a:p>
              <a:pPr algn="ctr">
                <a:lnSpc>
                  <a:spcPts val="2884"/>
                </a:lnSpc>
              </a:pP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9274601" y="3609730"/>
            <a:ext cx="4075127" cy="4772317"/>
            <a:chOff x="0" y="0"/>
            <a:chExt cx="747913" cy="87587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747913" cy="875870"/>
            </a:xfrm>
            <a:custGeom>
              <a:avLst/>
              <a:gdLst/>
              <a:ahLst/>
              <a:cxnLst/>
              <a:rect r="r" b="b" t="t" l="l"/>
              <a:pathLst>
                <a:path h="875870" w="747913">
                  <a:moveTo>
                    <a:pt x="68393" y="0"/>
                  </a:moveTo>
                  <a:lnTo>
                    <a:pt x="679521" y="0"/>
                  </a:lnTo>
                  <a:cubicBezTo>
                    <a:pt x="697660" y="0"/>
                    <a:pt x="715056" y="7206"/>
                    <a:pt x="727882" y="20032"/>
                  </a:cubicBezTo>
                  <a:cubicBezTo>
                    <a:pt x="740708" y="32858"/>
                    <a:pt x="747913" y="50254"/>
                    <a:pt x="747913" y="68393"/>
                  </a:cubicBezTo>
                  <a:lnTo>
                    <a:pt x="747913" y="807477"/>
                  </a:lnTo>
                  <a:cubicBezTo>
                    <a:pt x="747913" y="845249"/>
                    <a:pt x="717293" y="875870"/>
                    <a:pt x="679521" y="875870"/>
                  </a:cubicBezTo>
                  <a:lnTo>
                    <a:pt x="68393" y="875870"/>
                  </a:lnTo>
                  <a:cubicBezTo>
                    <a:pt x="50254" y="875870"/>
                    <a:pt x="32858" y="868664"/>
                    <a:pt x="20032" y="855838"/>
                  </a:cubicBezTo>
                  <a:cubicBezTo>
                    <a:pt x="7206" y="843012"/>
                    <a:pt x="0" y="825616"/>
                    <a:pt x="0" y="807477"/>
                  </a:cubicBezTo>
                  <a:lnTo>
                    <a:pt x="0" y="68393"/>
                  </a:lnTo>
                  <a:cubicBezTo>
                    <a:pt x="0" y="50254"/>
                    <a:pt x="7206" y="32858"/>
                    <a:pt x="20032" y="20032"/>
                  </a:cubicBezTo>
                  <a:cubicBezTo>
                    <a:pt x="32858" y="7206"/>
                    <a:pt x="50254" y="0"/>
                    <a:pt x="68393" y="0"/>
                  </a:cubicBezTo>
                  <a:close/>
                </a:path>
              </a:pathLst>
            </a:custGeom>
            <a:solidFill>
              <a:srgbClr val="FFFFFF">
                <a:alpha val="85882"/>
              </a:srgbClr>
            </a:solidFill>
            <a:ln cap="rnd">
              <a:noFill/>
              <a:prstDash val="solid"/>
              <a:round/>
            </a:ln>
          </p:spPr>
        </p:sp>
        <p:sp>
          <p:nvSpPr>
            <p:cNvPr name="TextBox 29" id="29"/>
            <p:cNvSpPr txBox="true"/>
            <p:nvPr/>
          </p:nvSpPr>
          <p:spPr>
            <a:xfrm>
              <a:off x="0" y="-28575"/>
              <a:ext cx="747913" cy="90444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84"/>
                </a:lnSpc>
              </a:pP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9639683" y="3910299"/>
            <a:ext cx="3344965" cy="3344965"/>
            <a:chOff x="0" y="0"/>
            <a:chExt cx="6350000" cy="6350000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5715000" y="6350000"/>
                  </a:moveTo>
                  <a:lnTo>
                    <a:pt x="635000" y="6350000"/>
                  </a:lnTo>
                  <a:cubicBezTo>
                    <a:pt x="284480" y="6350000"/>
                    <a:pt x="0" y="6065520"/>
                    <a:pt x="0" y="5715000"/>
                  </a:cubicBezTo>
                  <a:lnTo>
                    <a:pt x="0" y="635000"/>
                  </a:lnTo>
                  <a:cubicBezTo>
                    <a:pt x="0" y="284480"/>
                    <a:pt x="284480" y="0"/>
                    <a:pt x="635000" y="0"/>
                  </a:cubicBezTo>
                  <a:lnTo>
                    <a:pt x="5715000" y="0"/>
                  </a:lnTo>
                  <a:cubicBezTo>
                    <a:pt x="6065520" y="0"/>
                    <a:pt x="6350000" y="284480"/>
                    <a:pt x="6350000" y="635000"/>
                  </a:cubicBezTo>
                  <a:lnTo>
                    <a:pt x="6350000" y="5715000"/>
                  </a:lnTo>
                  <a:cubicBezTo>
                    <a:pt x="6350000" y="6065520"/>
                    <a:pt x="6065520" y="6350000"/>
                    <a:pt x="5715000" y="6350000"/>
                  </a:cubicBezTo>
                  <a:close/>
                </a:path>
              </a:pathLst>
            </a:custGeom>
            <a:blipFill>
              <a:blip r:embed="rId9"/>
              <a:stretch>
                <a:fillRect l="0" t="-38691" r="0" b="-38691"/>
              </a:stretch>
            </a:blipFill>
          </p:spPr>
        </p:sp>
      </p:grpSp>
      <p:sp>
        <p:nvSpPr>
          <p:cNvPr name="Freeform 32" id="32"/>
          <p:cNvSpPr/>
          <p:nvPr/>
        </p:nvSpPr>
        <p:spPr>
          <a:xfrm flipH="false" flipV="false" rot="-391448">
            <a:off x="9485141" y="3344873"/>
            <a:ext cx="791595" cy="1130850"/>
          </a:xfrm>
          <a:custGeom>
            <a:avLst/>
            <a:gdLst/>
            <a:ahLst/>
            <a:cxnLst/>
            <a:rect r="r" b="b" t="t" l="l"/>
            <a:pathLst>
              <a:path h="1130850" w="791595">
                <a:moveTo>
                  <a:pt x="0" y="0"/>
                </a:moveTo>
                <a:lnTo>
                  <a:pt x="791596" y="0"/>
                </a:lnTo>
                <a:lnTo>
                  <a:pt x="791596" y="1130851"/>
                </a:lnTo>
                <a:lnTo>
                  <a:pt x="0" y="113085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3" id="33"/>
          <p:cNvGrpSpPr/>
          <p:nvPr/>
        </p:nvGrpSpPr>
        <p:grpSpPr>
          <a:xfrm rot="0">
            <a:off x="9547428" y="3419639"/>
            <a:ext cx="667021" cy="667021"/>
            <a:chOff x="0" y="0"/>
            <a:chExt cx="812800" cy="812800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B642D"/>
            </a:solidFill>
          </p:spPr>
        </p:sp>
        <p:sp>
          <p:nvSpPr>
            <p:cNvPr name="TextBox 35" id="35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75155" lIns="75155" bIns="75155" rIns="75155"/>
            <a:lstStyle/>
            <a:p>
              <a:pPr algn="ctr">
                <a:lnSpc>
                  <a:spcPts val="2884"/>
                </a:lnSpc>
              </a:pP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13610931" y="3609730"/>
            <a:ext cx="4075127" cy="4772317"/>
            <a:chOff x="0" y="0"/>
            <a:chExt cx="747913" cy="875870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747913" cy="875870"/>
            </a:xfrm>
            <a:custGeom>
              <a:avLst/>
              <a:gdLst/>
              <a:ahLst/>
              <a:cxnLst/>
              <a:rect r="r" b="b" t="t" l="l"/>
              <a:pathLst>
                <a:path h="875870" w="747913">
                  <a:moveTo>
                    <a:pt x="68393" y="0"/>
                  </a:moveTo>
                  <a:lnTo>
                    <a:pt x="679521" y="0"/>
                  </a:lnTo>
                  <a:cubicBezTo>
                    <a:pt x="697660" y="0"/>
                    <a:pt x="715056" y="7206"/>
                    <a:pt x="727882" y="20032"/>
                  </a:cubicBezTo>
                  <a:cubicBezTo>
                    <a:pt x="740708" y="32858"/>
                    <a:pt x="747913" y="50254"/>
                    <a:pt x="747913" y="68393"/>
                  </a:cubicBezTo>
                  <a:lnTo>
                    <a:pt x="747913" y="807477"/>
                  </a:lnTo>
                  <a:cubicBezTo>
                    <a:pt x="747913" y="845249"/>
                    <a:pt x="717293" y="875870"/>
                    <a:pt x="679521" y="875870"/>
                  </a:cubicBezTo>
                  <a:lnTo>
                    <a:pt x="68393" y="875870"/>
                  </a:lnTo>
                  <a:cubicBezTo>
                    <a:pt x="50254" y="875870"/>
                    <a:pt x="32858" y="868664"/>
                    <a:pt x="20032" y="855838"/>
                  </a:cubicBezTo>
                  <a:cubicBezTo>
                    <a:pt x="7206" y="843012"/>
                    <a:pt x="0" y="825616"/>
                    <a:pt x="0" y="807477"/>
                  </a:cubicBezTo>
                  <a:lnTo>
                    <a:pt x="0" y="68393"/>
                  </a:lnTo>
                  <a:cubicBezTo>
                    <a:pt x="0" y="50254"/>
                    <a:pt x="7206" y="32858"/>
                    <a:pt x="20032" y="20032"/>
                  </a:cubicBezTo>
                  <a:cubicBezTo>
                    <a:pt x="32858" y="7206"/>
                    <a:pt x="50254" y="0"/>
                    <a:pt x="68393" y="0"/>
                  </a:cubicBezTo>
                  <a:close/>
                </a:path>
              </a:pathLst>
            </a:custGeom>
            <a:solidFill>
              <a:srgbClr val="FFFFFF">
                <a:alpha val="85882"/>
              </a:srgbClr>
            </a:solidFill>
            <a:ln cap="rnd">
              <a:noFill/>
              <a:prstDash val="solid"/>
              <a:round/>
            </a:ln>
          </p:spPr>
        </p:sp>
        <p:sp>
          <p:nvSpPr>
            <p:cNvPr name="TextBox 38" id="38"/>
            <p:cNvSpPr txBox="true"/>
            <p:nvPr/>
          </p:nvSpPr>
          <p:spPr>
            <a:xfrm>
              <a:off x="0" y="-28575"/>
              <a:ext cx="747913" cy="90444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84"/>
                </a:lnSpc>
              </a:pPr>
            </a:p>
          </p:txBody>
        </p:sp>
      </p:grpSp>
      <p:grpSp>
        <p:nvGrpSpPr>
          <p:cNvPr name="Group 39" id="39"/>
          <p:cNvGrpSpPr/>
          <p:nvPr/>
        </p:nvGrpSpPr>
        <p:grpSpPr>
          <a:xfrm rot="0">
            <a:off x="13976013" y="3910299"/>
            <a:ext cx="3344965" cy="3344965"/>
            <a:chOff x="0" y="0"/>
            <a:chExt cx="6350000" cy="6350000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5715000" y="6350000"/>
                  </a:moveTo>
                  <a:lnTo>
                    <a:pt x="635000" y="6350000"/>
                  </a:lnTo>
                  <a:cubicBezTo>
                    <a:pt x="284480" y="6350000"/>
                    <a:pt x="0" y="6065520"/>
                    <a:pt x="0" y="5715000"/>
                  </a:cubicBezTo>
                  <a:lnTo>
                    <a:pt x="0" y="635000"/>
                  </a:lnTo>
                  <a:cubicBezTo>
                    <a:pt x="0" y="284480"/>
                    <a:pt x="284480" y="0"/>
                    <a:pt x="635000" y="0"/>
                  </a:cubicBezTo>
                  <a:lnTo>
                    <a:pt x="5715000" y="0"/>
                  </a:lnTo>
                  <a:cubicBezTo>
                    <a:pt x="6065520" y="0"/>
                    <a:pt x="6350000" y="284480"/>
                    <a:pt x="6350000" y="635000"/>
                  </a:cubicBezTo>
                  <a:lnTo>
                    <a:pt x="6350000" y="5715000"/>
                  </a:lnTo>
                  <a:cubicBezTo>
                    <a:pt x="6350000" y="6065520"/>
                    <a:pt x="6065520" y="6350000"/>
                    <a:pt x="5715000" y="6350000"/>
                  </a:cubicBezTo>
                  <a:close/>
                </a:path>
              </a:pathLst>
            </a:custGeom>
            <a:blipFill>
              <a:blip r:embed="rId10"/>
              <a:stretch>
                <a:fillRect l="0" t="-38888" r="0" b="-38888"/>
              </a:stretch>
            </a:blipFill>
          </p:spPr>
        </p:sp>
      </p:grpSp>
      <p:sp>
        <p:nvSpPr>
          <p:cNvPr name="Freeform 41" id="41"/>
          <p:cNvSpPr/>
          <p:nvPr/>
        </p:nvSpPr>
        <p:spPr>
          <a:xfrm flipH="false" flipV="false" rot="-391448">
            <a:off x="13821471" y="3344873"/>
            <a:ext cx="791595" cy="1130850"/>
          </a:xfrm>
          <a:custGeom>
            <a:avLst/>
            <a:gdLst/>
            <a:ahLst/>
            <a:cxnLst/>
            <a:rect r="r" b="b" t="t" l="l"/>
            <a:pathLst>
              <a:path h="1130850" w="791595">
                <a:moveTo>
                  <a:pt x="0" y="0"/>
                </a:moveTo>
                <a:lnTo>
                  <a:pt x="791596" y="0"/>
                </a:lnTo>
                <a:lnTo>
                  <a:pt x="791596" y="1130851"/>
                </a:lnTo>
                <a:lnTo>
                  <a:pt x="0" y="113085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2" id="42"/>
          <p:cNvGrpSpPr/>
          <p:nvPr/>
        </p:nvGrpSpPr>
        <p:grpSpPr>
          <a:xfrm rot="0">
            <a:off x="13883758" y="3419639"/>
            <a:ext cx="667021" cy="667021"/>
            <a:chOff x="0" y="0"/>
            <a:chExt cx="812800" cy="812800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B642D"/>
            </a:solidFill>
          </p:spPr>
        </p:sp>
        <p:sp>
          <p:nvSpPr>
            <p:cNvPr name="TextBox 44" id="44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75155" lIns="75155" bIns="75155" rIns="75155"/>
            <a:lstStyle/>
            <a:p>
              <a:pPr algn="ctr">
                <a:lnSpc>
                  <a:spcPts val="2884"/>
                </a:lnSpc>
              </a:pPr>
            </a:p>
          </p:txBody>
        </p:sp>
      </p:grpSp>
      <p:sp>
        <p:nvSpPr>
          <p:cNvPr name="TextBox 45" id="45"/>
          <p:cNvSpPr txBox="true"/>
          <p:nvPr/>
        </p:nvSpPr>
        <p:spPr>
          <a:xfrm rot="0">
            <a:off x="6723275" y="2348232"/>
            <a:ext cx="4841451" cy="4693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43"/>
              </a:lnSpc>
            </a:pPr>
            <a:r>
              <a:rPr lang="en-US" b="true" sz="3199" spc="-86">
                <a:solidFill>
                  <a:srgbClr val="FFFFFF"/>
                </a:solidFill>
                <a:latin typeface="Anantason SemiCondensed Semi-Bold"/>
                <a:ea typeface="Anantason SemiCondensed Semi-Bold"/>
                <a:cs typeface="Anantason SemiCondensed Semi-Bold"/>
                <a:sym typeface="Anantason SemiCondensed Semi-Bold"/>
              </a:rPr>
              <a:t>ทำบุญ อิ่มใจ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5532908" y="771525"/>
            <a:ext cx="7222184" cy="1276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709"/>
              </a:lnSpc>
            </a:pPr>
            <a:r>
              <a:rPr lang="en-US" sz="6699" b="true">
                <a:solidFill>
                  <a:srgbClr val="DB642D"/>
                </a:solidFill>
                <a:latin typeface="Kulachat HC Semi-Bold"/>
                <a:ea typeface="Kulachat HC Semi-Bold"/>
                <a:cs typeface="Kulachat HC Semi-Bold"/>
                <a:sym typeface="Kulachat HC Semi-Bold"/>
              </a:rPr>
              <a:t>ทำบุญวันมาฆบูชา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836846" y="3584557"/>
            <a:ext cx="704944" cy="394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20"/>
              </a:lnSpc>
            </a:pPr>
            <a:r>
              <a:rPr lang="en-US" b="true" sz="3000">
                <a:solidFill>
                  <a:srgbClr val="FFFFFF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10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5287620" y="3562562"/>
            <a:ext cx="513979" cy="394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20"/>
              </a:lnSpc>
            </a:pPr>
            <a:r>
              <a:rPr lang="en-US" b="true" sz="3000">
                <a:solidFill>
                  <a:srgbClr val="FFFFFF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11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9623950" y="3562562"/>
            <a:ext cx="513979" cy="394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20"/>
              </a:lnSpc>
            </a:pPr>
            <a:r>
              <a:rPr lang="en-US" b="true" sz="3000">
                <a:solidFill>
                  <a:srgbClr val="FFFFFF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12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13960279" y="3562562"/>
            <a:ext cx="513979" cy="394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20"/>
              </a:lnSpc>
            </a:pPr>
            <a:r>
              <a:rPr lang="en-US" b="true" sz="3000">
                <a:solidFill>
                  <a:srgbClr val="FFFFFF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13</a:t>
            </a:r>
          </a:p>
        </p:txBody>
      </p:sp>
      <p:grpSp>
        <p:nvGrpSpPr>
          <p:cNvPr name="Group 51" id="51"/>
          <p:cNvGrpSpPr/>
          <p:nvPr/>
        </p:nvGrpSpPr>
        <p:grpSpPr>
          <a:xfrm rot="0">
            <a:off x="212545" y="107863"/>
            <a:ext cx="778793" cy="778793"/>
            <a:chOff x="0" y="0"/>
            <a:chExt cx="1038391" cy="1038391"/>
          </a:xfrm>
        </p:grpSpPr>
        <p:grpSp>
          <p:nvGrpSpPr>
            <p:cNvPr name="Group 52" id="52"/>
            <p:cNvGrpSpPr/>
            <p:nvPr/>
          </p:nvGrpSpPr>
          <p:grpSpPr>
            <a:xfrm rot="0">
              <a:off x="0" y="0"/>
              <a:ext cx="1038391" cy="1038391"/>
              <a:chOff x="0" y="0"/>
              <a:chExt cx="812800" cy="812800"/>
            </a:xfrm>
          </p:grpSpPr>
          <p:sp>
            <p:nvSpPr>
              <p:cNvPr name="Freeform 53" id="53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DB642D"/>
              </a:solidFill>
            </p:spPr>
          </p:sp>
          <p:sp>
            <p:nvSpPr>
              <p:cNvPr name="TextBox 54" id="54"/>
              <p:cNvSpPr txBox="true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anchor="ctr" rtlCol="false" tIns="43554" lIns="43554" bIns="43554" rIns="43554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55" id="55"/>
            <p:cNvSpPr txBox="true"/>
            <p:nvPr/>
          </p:nvSpPr>
          <p:spPr>
            <a:xfrm rot="0">
              <a:off x="100285" y="314937"/>
              <a:ext cx="837821" cy="4561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349"/>
                </a:lnSpc>
              </a:pPr>
              <a:r>
                <a:rPr lang="en-US" b="true" sz="2499">
                  <a:solidFill>
                    <a:srgbClr val="DB642D"/>
                  </a:solidFill>
                  <a:latin typeface="Cloud Soft Semi-Bold"/>
                  <a:ea typeface="Cloud Soft Semi-Bold"/>
                  <a:cs typeface="Cloud Soft Semi-Bold"/>
                  <a:sym typeface="Cloud Soft Semi-Bold"/>
                </a:rPr>
                <a:t>กตส.</a:t>
              </a:r>
            </a:p>
          </p:txBody>
        </p:sp>
      </p:grpSp>
      <p:sp>
        <p:nvSpPr>
          <p:cNvPr name="TextBox 56" id="56"/>
          <p:cNvSpPr txBox="true"/>
          <p:nvPr/>
        </p:nvSpPr>
        <p:spPr>
          <a:xfrm rot="1679905">
            <a:off x="14654103" y="668816"/>
            <a:ext cx="3733540" cy="8428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50"/>
              </a:lnSpc>
            </a:pPr>
            <a:r>
              <a:rPr lang="en-US" sz="3500" b="true">
                <a:solidFill>
                  <a:srgbClr val="FFFFEC"/>
                </a:solidFill>
                <a:latin typeface="Anantason SemiCondensed Bold"/>
                <a:ea typeface="Anantason SemiCondensed Bold"/>
                <a:cs typeface="Anantason SemiCondensed Bold"/>
                <a:sym typeface="Anantason SemiCondensed Bold"/>
              </a:rPr>
              <a:t>  ผลการดำเนินงาน  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11307" y="-129324"/>
            <a:ext cx="18710615" cy="10545648"/>
          </a:xfrm>
          <a:custGeom>
            <a:avLst/>
            <a:gdLst/>
            <a:ahLst/>
            <a:cxnLst/>
            <a:rect r="r" b="b" t="t" l="l"/>
            <a:pathLst>
              <a:path h="10545648" w="18710615">
                <a:moveTo>
                  <a:pt x="0" y="0"/>
                </a:moveTo>
                <a:lnTo>
                  <a:pt x="18710614" y="0"/>
                </a:lnTo>
                <a:lnTo>
                  <a:pt x="18710614" y="10545648"/>
                </a:lnTo>
                <a:lnTo>
                  <a:pt x="0" y="105456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" t="-7442" r="-8997" b="-37678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-356570">
            <a:off x="1887990" y="716492"/>
            <a:ext cx="14174255" cy="6431568"/>
          </a:xfrm>
          <a:custGeom>
            <a:avLst/>
            <a:gdLst/>
            <a:ahLst/>
            <a:cxnLst/>
            <a:rect r="r" b="b" t="t" l="l"/>
            <a:pathLst>
              <a:path h="6431568" w="14174255">
                <a:moveTo>
                  <a:pt x="14174255" y="0"/>
                </a:moveTo>
                <a:lnTo>
                  <a:pt x="0" y="0"/>
                </a:lnTo>
                <a:lnTo>
                  <a:pt x="0" y="6431569"/>
                </a:lnTo>
                <a:lnTo>
                  <a:pt x="14174255" y="6431569"/>
                </a:lnTo>
                <a:lnTo>
                  <a:pt x="14174255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5400000">
            <a:off x="5597312" y="-6395170"/>
            <a:ext cx="7084687" cy="19308011"/>
            <a:chOff x="0" y="0"/>
            <a:chExt cx="1865926" cy="5085237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865926" cy="5085237"/>
            </a:xfrm>
            <a:custGeom>
              <a:avLst/>
              <a:gdLst/>
              <a:ahLst/>
              <a:cxnLst/>
              <a:rect r="r" b="b" t="t" l="l"/>
              <a:pathLst>
                <a:path h="5085237" w="1865926">
                  <a:moveTo>
                    <a:pt x="0" y="0"/>
                  </a:moveTo>
                  <a:lnTo>
                    <a:pt x="1865926" y="0"/>
                  </a:lnTo>
                  <a:lnTo>
                    <a:pt x="1865926" y="5085237"/>
                  </a:lnTo>
                  <a:lnTo>
                    <a:pt x="0" y="5085237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100000"/>
                  </a:srgbClr>
                </a:gs>
                <a:gs pos="50000">
                  <a:srgbClr val="FFFFFF">
                    <a:alpha val="70000"/>
                  </a:srgbClr>
                </a:gs>
                <a:gs pos="100000">
                  <a:srgbClr val="F6FBFF">
                    <a:alpha val="0"/>
                  </a:srgbClr>
                </a:gs>
              </a:gsLst>
              <a:lin ang="0"/>
            </a:gradFill>
          </p:spPr>
        </p:sp>
        <p:sp>
          <p:nvSpPr>
            <p:cNvPr name="TextBox 6" id="6"/>
            <p:cNvSpPr txBox="true"/>
            <p:nvPr/>
          </p:nvSpPr>
          <p:spPr>
            <a:xfrm>
              <a:off x="0" y="-66675"/>
              <a:ext cx="1865926" cy="51519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34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4136655" y="2658483"/>
            <a:ext cx="9922315" cy="3263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50"/>
              </a:lnSpc>
            </a:pPr>
            <a:r>
              <a:rPr lang="en-US" sz="2500" b="true">
                <a:solidFill>
                  <a:srgbClr val="4B2012"/>
                </a:solidFill>
                <a:latin typeface="Open Sauce Medium"/>
                <a:ea typeface="Open Sauce Medium"/>
                <a:cs typeface="Open Sauce Medium"/>
                <a:sym typeface="Open Sauce Medium"/>
              </a:rPr>
              <a:t>         การทำบุญเป็นการปฏิบัติที่สอดคล้องกับหลักธรรมทางพระพุทธศาสนา </a:t>
            </a:r>
          </a:p>
          <a:p>
            <a:pPr algn="l">
              <a:lnSpc>
                <a:spcPts val="3250"/>
              </a:lnSpc>
            </a:pPr>
            <a:r>
              <a:rPr lang="en-US" sz="2500" b="true">
                <a:solidFill>
                  <a:srgbClr val="4B2012"/>
                </a:solidFill>
                <a:latin typeface="Open Sauce Medium"/>
                <a:ea typeface="Open Sauce Medium"/>
                <a:cs typeface="Open Sauce Medium"/>
                <a:sym typeface="Open Sauce Medium"/>
              </a:rPr>
              <a:t>อีกทั้งยังเป็นวิธีการปลูกฝังคุณธรรมให้เกิดขึ้นทั้งต่อตนเองและผู้อื่น โดยเฉพาะการทำบุญตักบาตร ซึ่งเป็นกิจกรรมที่ส่งเสริมการสร้างความดี ความเมตตา</a:t>
            </a:r>
          </a:p>
          <a:p>
            <a:pPr algn="l">
              <a:lnSpc>
                <a:spcPts val="3250"/>
              </a:lnSpc>
            </a:pPr>
            <a:r>
              <a:rPr lang="en-US" sz="2500" b="true">
                <a:solidFill>
                  <a:srgbClr val="4B2012"/>
                </a:solidFill>
                <a:latin typeface="Open Sauce Medium"/>
                <a:ea typeface="Open Sauce Medium"/>
                <a:cs typeface="Open Sauce Medium"/>
                <a:sym typeface="Open Sauce Medium"/>
              </a:rPr>
              <a:t>และความเอื้อเฟื้อเผื่อแผ่ ตลอดจนเป็นการแสดงความเคารพต่อพระพุทธศาสนาและผู้อื่น ด้วยเหตุนี้ กลุ่มตรวจสอบภายใน (กตส.) จึงได้จัดทำโครงการ “สร้างบุญ สร้างใจใส” เพื่อส่งเสริมให้บุคลากรได้ร่วมประกอบกิจกรรมตามประเพณีไทย</a:t>
            </a:r>
          </a:p>
          <a:p>
            <a:pPr algn="l">
              <a:lnSpc>
                <a:spcPts val="3250"/>
              </a:lnSpc>
            </a:pPr>
            <a:r>
              <a:rPr lang="en-US" sz="2500" b="true">
                <a:solidFill>
                  <a:srgbClr val="4B2012"/>
                </a:solidFill>
                <a:latin typeface="Open Sauce Medium"/>
                <a:ea typeface="Open Sauce Medium"/>
                <a:cs typeface="Open Sauce Medium"/>
                <a:sym typeface="Open Sauce Medium"/>
              </a:rPr>
              <a:t>ในวันสำคัญ ได้แก่ วันขึ้นปีใหม่ และวันมาฆบูชา เพื่อสร้างสิริมงคลแก่ตนเอง ตลอดจนปลูกฝังสำนึกด้านคุณธรรมและการอยู่ร่วมกันอย่างสันติในสังคม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4443862" y="1262524"/>
            <a:ext cx="9400276" cy="1152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000" b="true">
                <a:solidFill>
                  <a:srgbClr val="DB642D"/>
                </a:solidFill>
                <a:latin typeface="Kulachat HC Semi-Bold"/>
                <a:ea typeface="Kulachat HC Semi-Bold"/>
                <a:cs typeface="Kulachat HC Semi-Bold"/>
                <a:sym typeface="Kulachat HC Semi-Bold"/>
              </a:rPr>
              <a:t>หลักเกณฑ์และเหตุผล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249907" y="249907"/>
            <a:ext cx="778793" cy="778793"/>
            <a:chOff x="0" y="0"/>
            <a:chExt cx="1038391" cy="1038391"/>
          </a:xfrm>
        </p:grpSpPr>
        <p:grpSp>
          <p:nvGrpSpPr>
            <p:cNvPr name="Group 10" id="10"/>
            <p:cNvGrpSpPr/>
            <p:nvPr/>
          </p:nvGrpSpPr>
          <p:grpSpPr>
            <a:xfrm rot="0">
              <a:off x="0" y="0"/>
              <a:ext cx="1038391" cy="1038391"/>
              <a:chOff x="0" y="0"/>
              <a:chExt cx="812800" cy="812800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DB642D"/>
              </a:solidFill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anchor="ctr" rtlCol="false" tIns="43554" lIns="43554" bIns="43554" rIns="43554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13" id="13"/>
            <p:cNvSpPr txBox="true"/>
            <p:nvPr/>
          </p:nvSpPr>
          <p:spPr>
            <a:xfrm rot="0">
              <a:off x="100285" y="314937"/>
              <a:ext cx="837821" cy="4561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349"/>
                </a:lnSpc>
              </a:pPr>
              <a:r>
                <a:rPr lang="en-US" b="true" sz="2499">
                  <a:solidFill>
                    <a:srgbClr val="DB642D"/>
                  </a:solidFill>
                  <a:latin typeface="Cloud Soft Semi-Bold"/>
                  <a:ea typeface="Cloud Soft Semi-Bold"/>
                  <a:cs typeface="Cloud Soft Semi-Bold"/>
                  <a:sym typeface="Cloud Soft Semi-Bold"/>
                </a:rPr>
                <a:t>กตส.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763762">
            <a:off x="-5416421" y="4252826"/>
            <a:ext cx="16230600" cy="7364635"/>
          </a:xfrm>
          <a:custGeom>
            <a:avLst/>
            <a:gdLst/>
            <a:ahLst/>
            <a:cxnLst/>
            <a:rect r="r" b="b" t="t" l="l"/>
            <a:pathLst>
              <a:path h="7364635" w="16230600">
                <a:moveTo>
                  <a:pt x="16230600" y="0"/>
                </a:moveTo>
                <a:lnTo>
                  <a:pt x="0" y="0"/>
                </a:lnTo>
                <a:lnTo>
                  <a:pt x="0" y="7364635"/>
                </a:lnTo>
                <a:lnTo>
                  <a:pt x="16230600" y="7364635"/>
                </a:lnTo>
                <a:lnTo>
                  <a:pt x="1623060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785406" y="1103854"/>
            <a:ext cx="7308747" cy="7308747"/>
            <a:chOff x="0" y="0"/>
            <a:chExt cx="14840029" cy="1484002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-33258" y="-75"/>
              <a:ext cx="14906544" cy="14840178"/>
            </a:xfrm>
            <a:custGeom>
              <a:avLst/>
              <a:gdLst/>
              <a:ahLst/>
              <a:cxnLst/>
              <a:rect r="r" b="b" t="t" l="l"/>
              <a:pathLst>
                <a:path h="14840178" w="14906544">
                  <a:moveTo>
                    <a:pt x="7453273" y="75"/>
                  </a:moveTo>
                  <a:cubicBezTo>
                    <a:pt x="4794451" y="-11816"/>
                    <a:pt x="2332496" y="1399825"/>
                    <a:pt x="999642" y="3700470"/>
                  </a:cubicBezTo>
                  <a:cubicBezTo>
                    <a:pt x="-333213" y="6001115"/>
                    <a:pt x="-333213" y="8839064"/>
                    <a:pt x="999642" y="11139709"/>
                  </a:cubicBezTo>
                  <a:cubicBezTo>
                    <a:pt x="2332496" y="13440354"/>
                    <a:pt x="4794451" y="14851995"/>
                    <a:pt x="7453273" y="14840104"/>
                  </a:cubicBezTo>
                  <a:cubicBezTo>
                    <a:pt x="10112093" y="14851995"/>
                    <a:pt x="12574049" y="13440354"/>
                    <a:pt x="13906904" y="11139709"/>
                  </a:cubicBezTo>
                  <a:cubicBezTo>
                    <a:pt x="15239758" y="8839064"/>
                    <a:pt x="15239758" y="6001115"/>
                    <a:pt x="13906904" y="3700470"/>
                  </a:cubicBezTo>
                  <a:cubicBezTo>
                    <a:pt x="12574049" y="1399825"/>
                    <a:pt x="10112093" y="-11816"/>
                    <a:pt x="7453273" y="7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68022" y="200309"/>
              <a:ext cx="14503985" cy="14439411"/>
            </a:xfrm>
            <a:custGeom>
              <a:avLst/>
              <a:gdLst/>
              <a:ahLst/>
              <a:cxnLst/>
              <a:rect r="r" b="b" t="t" l="l"/>
              <a:pathLst>
                <a:path h="14439411" w="14503985">
                  <a:moveTo>
                    <a:pt x="7251993" y="73"/>
                  </a:moveTo>
                  <a:cubicBezTo>
                    <a:pt x="4664974" y="-11497"/>
                    <a:pt x="2269506" y="1362022"/>
                    <a:pt x="972645" y="3600537"/>
                  </a:cubicBezTo>
                  <a:cubicBezTo>
                    <a:pt x="-324215" y="5839051"/>
                    <a:pt x="-324215" y="8600360"/>
                    <a:pt x="972645" y="10838875"/>
                  </a:cubicBezTo>
                  <a:cubicBezTo>
                    <a:pt x="2269506" y="13077389"/>
                    <a:pt x="4664974" y="14450908"/>
                    <a:pt x="7251993" y="14439338"/>
                  </a:cubicBezTo>
                  <a:cubicBezTo>
                    <a:pt x="9839011" y="14450908"/>
                    <a:pt x="12234479" y="13077389"/>
                    <a:pt x="13531340" y="10838875"/>
                  </a:cubicBezTo>
                  <a:cubicBezTo>
                    <a:pt x="14828201" y="8600360"/>
                    <a:pt x="14828201" y="5839051"/>
                    <a:pt x="13531340" y="3600537"/>
                  </a:cubicBezTo>
                  <a:cubicBezTo>
                    <a:pt x="12234479" y="1362022"/>
                    <a:pt x="9839011" y="-11497"/>
                    <a:pt x="7251993" y="73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531276" y="561946"/>
              <a:ext cx="13777477" cy="13716137"/>
            </a:xfrm>
            <a:custGeom>
              <a:avLst/>
              <a:gdLst/>
              <a:ahLst/>
              <a:cxnLst/>
              <a:rect r="r" b="b" t="t" l="l"/>
              <a:pathLst>
                <a:path h="13716137" w="13777477">
                  <a:moveTo>
                    <a:pt x="6888739" y="68"/>
                  </a:moveTo>
                  <a:cubicBezTo>
                    <a:pt x="4431305" y="-10922"/>
                    <a:pt x="2155826" y="1293797"/>
                    <a:pt x="923925" y="3420184"/>
                  </a:cubicBezTo>
                  <a:cubicBezTo>
                    <a:pt x="-307975" y="5546571"/>
                    <a:pt x="-307975" y="8169565"/>
                    <a:pt x="923925" y="10295952"/>
                  </a:cubicBezTo>
                  <a:cubicBezTo>
                    <a:pt x="2155826" y="12422339"/>
                    <a:pt x="4431305" y="13727058"/>
                    <a:pt x="6888739" y="13716068"/>
                  </a:cubicBezTo>
                  <a:cubicBezTo>
                    <a:pt x="9346172" y="13727058"/>
                    <a:pt x="11621651" y="12422339"/>
                    <a:pt x="12853552" y="10295952"/>
                  </a:cubicBezTo>
                  <a:cubicBezTo>
                    <a:pt x="14085452" y="8169565"/>
                    <a:pt x="14085452" y="5546571"/>
                    <a:pt x="12853552" y="3420184"/>
                  </a:cubicBezTo>
                  <a:cubicBezTo>
                    <a:pt x="11621651" y="1293797"/>
                    <a:pt x="9346172" y="-10922"/>
                    <a:pt x="6888739" y="68"/>
                  </a:cubicBezTo>
                  <a:close/>
                </a:path>
              </a:pathLst>
            </a:custGeom>
            <a:blipFill>
              <a:blip r:embed="rId3"/>
              <a:stretch>
                <a:fillRect l="-30928" t="0" r="-32089" b="-9301"/>
              </a:stretch>
            </a:blipFill>
          </p:spPr>
        </p:sp>
      </p:grp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8279584" y="4879592"/>
            <a:ext cx="3055551" cy="3055551"/>
            <a:chOff x="0" y="0"/>
            <a:chExt cx="14840029" cy="14840029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-33258" y="-75"/>
              <a:ext cx="14906544" cy="14840178"/>
            </a:xfrm>
            <a:custGeom>
              <a:avLst/>
              <a:gdLst/>
              <a:ahLst/>
              <a:cxnLst/>
              <a:rect r="r" b="b" t="t" l="l"/>
              <a:pathLst>
                <a:path h="14840178" w="14906544">
                  <a:moveTo>
                    <a:pt x="7453273" y="75"/>
                  </a:moveTo>
                  <a:cubicBezTo>
                    <a:pt x="4794451" y="-11816"/>
                    <a:pt x="2332496" y="1399825"/>
                    <a:pt x="999642" y="3700470"/>
                  </a:cubicBezTo>
                  <a:cubicBezTo>
                    <a:pt x="-333213" y="6001115"/>
                    <a:pt x="-333213" y="8839064"/>
                    <a:pt x="999642" y="11139709"/>
                  </a:cubicBezTo>
                  <a:cubicBezTo>
                    <a:pt x="2332496" y="13440354"/>
                    <a:pt x="4794451" y="14851995"/>
                    <a:pt x="7453273" y="14840104"/>
                  </a:cubicBezTo>
                  <a:cubicBezTo>
                    <a:pt x="10112093" y="14851995"/>
                    <a:pt x="12574049" y="13440354"/>
                    <a:pt x="13906904" y="11139709"/>
                  </a:cubicBezTo>
                  <a:cubicBezTo>
                    <a:pt x="15239758" y="8839064"/>
                    <a:pt x="15239758" y="6001115"/>
                    <a:pt x="13906904" y="3700470"/>
                  </a:cubicBezTo>
                  <a:cubicBezTo>
                    <a:pt x="12574049" y="1399825"/>
                    <a:pt x="10112093" y="-11816"/>
                    <a:pt x="7453273" y="7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168022" y="200309"/>
              <a:ext cx="14503985" cy="14439411"/>
            </a:xfrm>
            <a:custGeom>
              <a:avLst/>
              <a:gdLst/>
              <a:ahLst/>
              <a:cxnLst/>
              <a:rect r="r" b="b" t="t" l="l"/>
              <a:pathLst>
                <a:path h="14439411" w="14503985">
                  <a:moveTo>
                    <a:pt x="7251993" y="73"/>
                  </a:moveTo>
                  <a:cubicBezTo>
                    <a:pt x="4664974" y="-11497"/>
                    <a:pt x="2269506" y="1362022"/>
                    <a:pt x="972645" y="3600537"/>
                  </a:cubicBezTo>
                  <a:cubicBezTo>
                    <a:pt x="-324215" y="5839051"/>
                    <a:pt x="-324215" y="8600360"/>
                    <a:pt x="972645" y="10838875"/>
                  </a:cubicBezTo>
                  <a:cubicBezTo>
                    <a:pt x="2269506" y="13077389"/>
                    <a:pt x="4664974" y="14450908"/>
                    <a:pt x="7251993" y="14439338"/>
                  </a:cubicBezTo>
                  <a:cubicBezTo>
                    <a:pt x="9839011" y="14450908"/>
                    <a:pt x="12234479" y="13077389"/>
                    <a:pt x="13531340" y="10838875"/>
                  </a:cubicBezTo>
                  <a:cubicBezTo>
                    <a:pt x="14828201" y="8600360"/>
                    <a:pt x="14828201" y="5839051"/>
                    <a:pt x="13531340" y="3600537"/>
                  </a:cubicBezTo>
                  <a:cubicBezTo>
                    <a:pt x="12234479" y="1362022"/>
                    <a:pt x="9839011" y="-11497"/>
                    <a:pt x="7251993" y="73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531276" y="561946"/>
              <a:ext cx="13777477" cy="13716137"/>
            </a:xfrm>
            <a:custGeom>
              <a:avLst/>
              <a:gdLst/>
              <a:ahLst/>
              <a:cxnLst/>
              <a:rect r="r" b="b" t="t" l="l"/>
              <a:pathLst>
                <a:path h="13716137" w="13777477">
                  <a:moveTo>
                    <a:pt x="6888739" y="68"/>
                  </a:moveTo>
                  <a:cubicBezTo>
                    <a:pt x="4431305" y="-10922"/>
                    <a:pt x="2155826" y="1293797"/>
                    <a:pt x="923925" y="3420184"/>
                  </a:cubicBezTo>
                  <a:cubicBezTo>
                    <a:pt x="-307975" y="5546571"/>
                    <a:pt x="-307975" y="8169565"/>
                    <a:pt x="923925" y="10295952"/>
                  </a:cubicBezTo>
                  <a:cubicBezTo>
                    <a:pt x="2155826" y="12422339"/>
                    <a:pt x="4431305" y="13727058"/>
                    <a:pt x="6888739" y="13716068"/>
                  </a:cubicBezTo>
                  <a:cubicBezTo>
                    <a:pt x="9346172" y="13727058"/>
                    <a:pt x="11621651" y="12422339"/>
                    <a:pt x="12853552" y="10295952"/>
                  </a:cubicBezTo>
                  <a:cubicBezTo>
                    <a:pt x="14085452" y="8169565"/>
                    <a:pt x="14085452" y="5546571"/>
                    <a:pt x="12853552" y="3420184"/>
                  </a:cubicBezTo>
                  <a:cubicBezTo>
                    <a:pt x="11621651" y="1293797"/>
                    <a:pt x="9346172" y="-10922"/>
                    <a:pt x="6888739" y="68"/>
                  </a:cubicBezTo>
                  <a:close/>
                </a:path>
              </a:pathLst>
            </a:custGeom>
            <a:blipFill>
              <a:blip r:embed="rId4"/>
              <a:stretch>
                <a:fillRect l="223" t="-16665" r="223" b="-16666"/>
              </a:stretch>
            </a:blipFill>
          </p:spPr>
        </p:sp>
      </p:grpSp>
      <p:grpSp>
        <p:nvGrpSpPr>
          <p:cNvPr name="Group 11" id="11"/>
          <p:cNvGrpSpPr>
            <a:grpSpLocks noChangeAspect="true"/>
          </p:cNvGrpSpPr>
          <p:nvPr/>
        </p:nvGrpSpPr>
        <p:grpSpPr>
          <a:xfrm rot="0">
            <a:off x="5200429" y="5963358"/>
            <a:ext cx="3943571" cy="3943571"/>
            <a:chOff x="0" y="0"/>
            <a:chExt cx="14840029" cy="14840029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-33258" y="-75"/>
              <a:ext cx="14906544" cy="14840178"/>
            </a:xfrm>
            <a:custGeom>
              <a:avLst/>
              <a:gdLst/>
              <a:ahLst/>
              <a:cxnLst/>
              <a:rect r="r" b="b" t="t" l="l"/>
              <a:pathLst>
                <a:path h="14840178" w="14906544">
                  <a:moveTo>
                    <a:pt x="7453273" y="75"/>
                  </a:moveTo>
                  <a:cubicBezTo>
                    <a:pt x="4794451" y="-11816"/>
                    <a:pt x="2332496" y="1399825"/>
                    <a:pt x="999642" y="3700470"/>
                  </a:cubicBezTo>
                  <a:cubicBezTo>
                    <a:pt x="-333213" y="6001115"/>
                    <a:pt x="-333213" y="8839064"/>
                    <a:pt x="999642" y="11139709"/>
                  </a:cubicBezTo>
                  <a:cubicBezTo>
                    <a:pt x="2332496" y="13440354"/>
                    <a:pt x="4794451" y="14851995"/>
                    <a:pt x="7453273" y="14840104"/>
                  </a:cubicBezTo>
                  <a:cubicBezTo>
                    <a:pt x="10112093" y="14851995"/>
                    <a:pt x="12574049" y="13440354"/>
                    <a:pt x="13906904" y="11139709"/>
                  </a:cubicBezTo>
                  <a:cubicBezTo>
                    <a:pt x="15239758" y="8839064"/>
                    <a:pt x="15239758" y="6001115"/>
                    <a:pt x="13906904" y="3700470"/>
                  </a:cubicBezTo>
                  <a:cubicBezTo>
                    <a:pt x="12574049" y="1399825"/>
                    <a:pt x="10112093" y="-11816"/>
                    <a:pt x="7453273" y="7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168022" y="200309"/>
              <a:ext cx="14503985" cy="14439411"/>
            </a:xfrm>
            <a:custGeom>
              <a:avLst/>
              <a:gdLst/>
              <a:ahLst/>
              <a:cxnLst/>
              <a:rect r="r" b="b" t="t" l="l"/>
              <a:pathLst>
                <a:path h="14439411" w="14503985">
                  <a:moveTo>
                    <a:pt x="7251993" y="73"/>
                  </a:moveTo>
                  <a:cubicBezTo>
                    <a:pt x="4664974" y="-11497"/>
                    <a:pt x="2269506" y="1362022"/>
                    <a:pt x="972645" y="3600537"/>
                  </a:cubicBezTo>
                  <a:cubicBezTo>
                    <a:pt x="-324215" y="5839051"/>
                    <a:pt x="-324215" y="8600360"/>
                    <a:pt x="972645" y="10838875"/>
                  </a:cubicBezTo>
                  <a:cubicBezTo>
                    <a:pt x="2269506" y="13077389"/>
                    <a:pt x="4664974" y="14450908"/>
                    <a:pt x="7251993" y="14439338"/>
                  </a:cubicBezTo>
                  <a:cubicBezTo>
                    <a:pt x="9839011" y="14450908"/>
                    <a:pt x="12234479" y="13077389"/>
                    <a:pt x="13531340" y="10838875"/>
                  </a:cubicBezTo>
                  <a:cubicBezTo>
                    <a:pt x="14828201" y="8600360"/>
                    <a:pt x="14828201" y="5839051"/>
                    <a:pt x="13531340" y="3600537"/>
                  </a:cubicBezTo>
                  <a:cubicBezTo>
                    <a:pt x="12234479" y="1362022"/>
                    <a:pt x="9839011" y="-11497"/>
                    <a:pt x="7251993" y="73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531276" y="561946"/>
              <a:ext cx="13777477" cy="13716137"/>
            </a:xfrm>
            <a:custGeom>
              <a:avLst/>
              <a:gdLst/>
              <a:ahLst/>
              <a:cxnLst/>
              <a:rect r="r" b="b" t="t" l="l"/>
              <a:pathLst>
                <a:path h="13716137" w="13777477">
                  <a:moveTo>
                    <a:pt x="6888739" y="68"/>
                  </a:moveTo>
                  <a:cubicBezTo>
                    <a:pt x="4431305" y="-10922"/>
                    <a:pt x="2155826" y="1293797"/>
                    <a:pt x="923925" y="3420184"/>
                  </a:cubicBezTo>
                  <a:cubicBezTo>
                    <a:pt x="-307975" y="5546571"/>
                    <a:pt x="-307975" y="8169565"/>
                    <a:pt x="923925" y="10295952"/>
                  </a:cubicBezTo>
                  <a:cubicBezTo>
                    <a:pt x="2155826" y="12422339"/>
                    <a:pt x="4431305" y="13727058"/>
                    <a:pt x="6888739" y="13716068"/>
                  </a:cubicBezTo>
                  <a:cubicBezTo>
                    <a:pt x="9346172" y="13727058"/>
                    <a:pt x="11621651" y="12422339"/>
                    <a:pt x="12853552" y="10295952"/>
                  </a:cubicBezTo>
                  <a:cubicBezTo>
                    <a:pt x="14085452" y="8169565"/>
                    <a:pt x="14085452" y="5546571"/>
                    <a:pt x="12853552" y="3420184"/>
                  </a:cubicBezTo>
                  <a:cubicBezTo>
                    <a:pt x="11621651" y="1293797"/>
                    <a:pt x="9346172" y="-10922"/>
                    <a:pt x="6888739" y="68"/>
                  </a:cubicBezTo>
                  <a:close/>
                </a:path>
              </a:pathLst>
            </a:custGeom>
            <a:blipFill>
              <a:blip r:embed="rId5"/>
              <a:stretch>
                <a:fillRect l="223" t="-16665" r="223" b="-16666"/>
              </a:stretch>
            </a:blipFill>
          </p:spPr>
        </p:sp>
      </p:grpSp>
      <p:sp>
        <p:nvSpPr>
          <p:cNvPr name="Freeform 15" id="15"/>
          <p:cNvSpPr/>
          <p:nvPr/>
        </p:nvSpPr>
        <p:spPr>
          <a:xfrm flipH="false" flipV="false" rot="0">
            <a:off x="195411" y="8215824"/>
            <a:ext cx="3037218" cy="2352463"/>
          </a:xfrm>
          <a:custGeom>
            <a:avLst/>
            <a:gdLst/>
            <a:ahLst/>
            <a:cxnLst/>
            <a:rect r="r" b="b" t="t" l="l"/>
            <a:pathLst>
              <a:path h="2352463" w="3037218">
                <a:moveTo>
                  <a:pt x="0" y="0"/>
                </a:moveTo>
                <a:lnTo>
                  <a:pt x="3037218" y="0"/>
                </a:lnTo>
                <a:lnTo>
                  <a:pt x="3037218" y="2352463"/>
                </a:lnTo>
                <a:lnTo>
                  <a:pt x="0" y="235246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2698879" y="8689753"/>
            <a:ext cx="1886725" cy="1900982"/>
          </a:xfrm>
          <a:custGeom>
            <a:avLst/>
            <a:gdLst/>
            <a:ahLst/>
            <a:cxnLst/>
            <a:rect r="r" b="b" t="t" l="l"/>
            <a:pathLst>
              <a:path h="1900982" w="1886725">
                <a:moveTo>
                  <a:pt x="0" y="0"/>
                </a:moveTo>
                <a:lnTo>
                  <a:pt x="1886725" y="0"/>
                </a:lnTo>
                <a:lnTo>
                  <a:pt x="1886725" y="1900982"/>
                </a:lnTo>
                <a:lnTo>
                  <a:pt x="0" y="190098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10381598" y="1797308"/>
            <a:ext cx="7365584" cy="1152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800"/>
              </a:lnSpc>
            </a:pPr>
            <a:r>
              <a:rPr lang="en-US" sz="6000" b="true">
                <a:solidFill>
                  <a:srgbClr val="DB642D"/>
                </a:solidFill>
                <a:latin typeface="Kulachat HC Semi-Bold"/>
                <a:ea typeface="Kulachat HC Semi-Bold"/>
                <a:cs typeface="Kulachat HC Semi-Bold"/>
                <a:sym typeface="Kulachat HC Semi-Bold"/>
              </a:rPr>
              <a:t>วัตถุประสงค์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1445862" y="3465465"/>
            <a:ext cx="5633600" cy="42946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69286" indent="-334643" lvl="1">
              <a:lnSpc>
                <a:spcPts val="4928"/>
              </a:lnSpc>
              <a:buFont typeface="Arial"/>
              <a:buChar char="•"/>
            </a:pPr>
            <a:r>
              <a:rPr lang="en-US" sz="3099">
                <a:solidFill>
                  <a:srgbClr val="4B2012"/>
                </a:solidFill>
                <a:latin typeface="Anantason SemiCondensed"/>
                <a:ea typeface="Anantason SemiCondensed"/>
                <a:cs typeface="Anantason SemiCondensed"/>
                <a:sym typeface="Anantason SemiCondensed"/>
              </a:rPr>
              <a:t>เพื่อส่งเสริมให้บุคลากร</a:t>
            </a:r>
          </a:p>
          <a:p>
            <a:pPr algn="l">
              <a:lnSpc>
                <a:spcPts val="4928"/>
              </a:lnSpc>
            </a:pPr>
            <a:r>
              <a:rPr lang="en-US" sz="3099">
                <a:solidFill>
                  <a:srgbClr val="4B2012"/>
                </a:solidFill>
                <a:latin typeface="Anantason SemiCondensed"/>
                <a:ea typeface="Anantason SemiCondensed"/>
                <a:cs typeface="Anantason SemiCondensed"/>
                <a:sym typeface="Anantason SemiCondensed"/>
              </a:rPr>
              <a:t>       ได้ร่วมกิจกรรมทำบุญ</a:t>
            </a:r>
          </a:p>
          <a:p>
            <a:pPr algn="l">
              <a:lnSpc>
                <a:spcPts val="4928"/>
              </a:lnSpc>
            </a:pPr>
            <a:r>
              <a:rPr lang="en-US" sz="3099">
                <a:solidFill>
                  <a:srgbClr val="4B2012"/>
                </a:solidFill>
                <a:latin typeface="Anantason SemiCondensed"/>
                <a:ea typeface="Anantason SemiCondensed"/>
                <a:cs typeface="Anantason SemiCondensed"/>
                <a:sym typeface="Anantason SemiCondensed"/>
              </a:rPr>
              <a:t>       </a:t>
            </a:r>
            <a:r>
              <a:rPr lang="en-US" sz="3099">
                <a:solidFill>
                  <a:srgbClr val="4B2012"/>
                </a:solidFill>
                <a:latin typeface="Anantason SemiCondensed"/>
                <a:ea typeface="Anantason SemiCondensed"/>
                <a:cs typeface="Anantason SemiCondensed"/>
                <a:sym typeface="Anantason SemiCondensed"/>
              </a:rPr>
              <a:t>ตามประเพณีไทยในวันสำคัญ</a:t>
            </a:r>
          </a:p>
          <a:p>
            <a:pPr algn="l" marL="669286" indent="-334643" lvl="1">
              <a:lnSpc>
                <a:spcPts val="4928"/>
              </a:lnSpc>
              <a:buFont typeface="Arial"/>
              <a:buChar char="•"/>
            </a:pPr>
            <a:r>
              <a:rPr lang="en-US" sz="3099">
                <a:solidFill>
                  <a:srgbClr val="4B2012"/>
                </a:solidFill>
                <a:latin typeface="Anantason SemiCondensed"/>
                <a:ea typeface="Anantason SemiCondensed"/>
                <a:cs typeface="Anantason SemiCondensed"/>
                <a:sym typeface="Anantason SemiCondensed"/>
              </a:rPr>
              <a:t>เพื่อสร้างความตระหนัก</a:t>
            </a:r>
          </a:p>
          <a:p>
            <a:pPr algn="l">
              <a:lnSpc>
                <a:spcPts val="4928"/>
              </a:lnSpc>
            </a:pPr>
            <a:r>
              <a:rPr lang="en-US" sz="3099">
                <a:solidFill>
                  <a:srgbClr val="4B2012"/>
                </a:solidFill>
                <a:latin typeface="Anantason SemiCondensed"/>
                <a:ea typeface="Anantason SemiCondensed"/>
                <a:cs typeface="Anantason SemiCondensed"/>
                <a:sym typeface="Anantason SemiCondensed"/>
              </a:rPr>
              <a:t>       และเคารพต่อพระพุทธศาสนา</a:t>
            </a:r>
          </a:p>
          <a:p>
            <a:pPr algn="l">
              <a:lnSpc>
                <a:spcPts val="4928"/>
              </a:lnSpc>
            </a:pPr>
            <a:r>
              <a:rPr lang="en-US" sz="3099">
                <a:solidFill>
                  <a:srgbClr val="4B2012"/>
                </a:solidFill>
                <a:latin typeface="Anantason SemiCondensed"/>
                <a:ea typeface="Anantason SemiCondensed"/>
                <a:cs typeface="Anantason SemiCondensed"/>
                <a:sym typeface="Anantason SemiCondensed"/>
              </a:rPr>
              <a:t>       และวัฒนธรรมประเพณีไทย </a:t>
            </a:r>
          </a:p>
          <a:p>
            <a:pPr algn="l">
              <a:lnSpc>
                <a:spcPts val="4928"/>
              </a:lnSpc>
            </a:pPr>
          </a:p>
        </p:txBody>
      </p:sp>
      <p:sp>
        <p:nvSpPr>
          <p:cNvPr name="TextBox 19" id="19"/>
          <p:cNvSpPr txBox="true"/>
          <p:nvPr/>
        </p:nvSpPr>
        <p:spPr>
          <a:xfrm rot="0">
            <a:off x="11700405" y="8422126"/>
            <a:ext cx="5558895" cy="5475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37"/>
              </a:lnSpc>
            </a:pPr>
            <a:r>
              <a:rPr lang="en-US" sz="3707" spc="-100" b="true">
                <a:solidFill>
                  <a:srgbClr val="FFFFFF"/>
                </a:solidFill>
                <a:latin typeface="Anantason SemiCondensed Medium"/>
                <a:ea typeface="Anantason SemiCondensed Medium"/>
                <a:cs typeface="Anantason SemiCondensed Medium"/>
                <a:sym typeface="Anantason SemiCondensed Medium"/>
              </a:rPr>
              <a:t> ทำบุญไหว้พระ หนุนนำชีวิต </a:t>
            </a:r>
          </a:p>
        </p:txBody>
      </p:sp>
      <p:sp>
        <p:nvSpPr>
          <p:cNvPr name="Freeform 20" id="20"/>
          <p:cNvSpPr/>
          <p:nvPr/>
        </p:nvSpPr>
        <p:spPr>
          <a:xfrm flipH="false" flipV="false" rot="0">
            <a:off x="-684324" y="278662"/>
            <a:ext cx="2664205" cy="4122561"/>
          </a:xfrm>
          <a:custGeom>
            <a:avLst/>
            <a:gdLst/>
            <a:ahLst/>
            <a:cxnLst/>
            <a:rect r="r" b="b" t="t" l="l"/>
            <a:pathLst>
              <a:path h="4122561" w="2664205">
                <a:moveTo>
                  <a:pt x="0" y="0"/>
                </a:moveTo>
                <a:lnTo>
                  <a:pt x="2664205" y="0"/>
                </a:lnTo>
                <a:lnTo>
                  <a:pt x="2664205" y="4122560"/>
                </a:lnTo>
                <a:lnTo>
                  <a:pt x="0" y="412256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grpSp>
        <p:nvGrpSpPr>
          <p:cNvPr name="Group 21" id="21"/>
          <p:cNvGrpSpPr/>
          <p:nvPr/>
        </p:nvGrpSpPr>
        <p:grpSpPr>
          <a:xfrm rot="0">
            <a:off x="195411" y="152719"/>
            <a:ext cx="778793" cy="778793"/>
            <a:chOff x="0" y="0"/>
            <a:chExt cx="1038391" cy="1038391"/>
          </a:xfrm>
        </p:grpSpPr>
        <p:grpSp>
          <p:nvGrpSpPr>
            <p:cNvPr name="Group 22" id="22"/>
            <p:cNvGrpSpPr/>
            <p:nvPr/>
          </p:nvGrpSpPr>
          <p:grpSpPr>
            <a:xfrm rot="0">
              <a:off x="0" y="0"/>
              <a:ext cx="1038391" cy="1038391"/>
              <a:chOff x="0" y="0"/>
              <a:chExt cx="812800" cy="812800"/>
            </a:xfrm>
          </p:grpSpPr>
          <p:sp>
            <p:nvSpPr>
              <p:cNvPr name="Freeform 23" id="23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DB642D"/>
              </a:solidFill>
            </p:spPr>
          </p:sp>
          <p:sp>
            <p:nvSpPr>
              <p:cNvPr name="TextBox 24" id="24"/>
              <p:cNvSpPr txBox="true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anchor="ctr" rtlCol="false" tIns="43554" lIns="43554" bIns="43554" rIns="43554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25" id="25"/>
            <p:cNvSpPr txBox="true"/>
            <p:nvPr/>
          </p:nvSpPr>
          <p:spPr>
            <a:xfrm rot="0">
              <a:off x="100285" y="314937"/>
              <a:ext cx="837821" cy="4561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349"/>
                </a:lnSpc>
              </a:pPr>
              <a:r>
                <a:rPr lang="en-US" b="true" sz="2499">
                  <a:solidFill>
                    <a:srgbClr val="DB642D"/>
                  </a:solidFill>
                  <a:latin typeface="Cloud Soft Semi-Bold"/>
                  <a:ea typeface="Cloud Soft Semi-Bold"/>
                  <a:cs typeface="Cloud Soft Semi-Bold"/>
                  <a:sym typeface="Cloud Soft Semi-Bold"/>
                </a:rPr>
                <a:t>กตส.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-4865733">
            <a:off x="6993214" y="1346007"/>
            <a:ext cx="17865164" cy="8106318"/>
          </a:xfrm>
          <a:custGeom>
            <a:avLst/>
            <a:gdLst/>
            <a:ahLst/>
            <a:cxnLst/>
            <a:rect r="r" b="b" t="t" l="l"/>
            <a:pathLst>
              <a:path h="8106318" w="17865164">
                <a:moveTo>
                  <a:pt x="17865164" y="0"/>
                </a:moveTo>
                <a:lnTo>
                  <a:pt x="0" y="0"/>
                </a:lnTo>
                <a:lnTo>
                  <a:pt x="0" y="8106318"/>
                </a:lnTo>
                <a:lnTo>
                  <a:pt x="17865164" y="8106318"/>
                </a:lnTo>
                <a:lnTo>
                  <a:pt x="17865164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9445579" y="1028700"/>
            <a:ext cx="8192855" cy="8192855"/>
            <a:chOff x="0" y="0"/>
            <a:chExt cx="6350000" cy="63500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5715000" y="6350000"/>
                  </a:moveTo>
                  <a:lnTo>
                    <a:pt x="635000" y="6350000"/>
                  </a:lnTo>
                  <a:cubicBezTo>
                    <a:pt x="284480" y="6350000"/>
                    <a:pt x="0" y="6065520"/>
                    <a:pt x="0" y="5715000"/>
                  </a:cubicBezTo>
                  <a:lnTo>
                    <a:pt x="0" y="635000"/>
                  </a:lnTo>
                  <a:cubicBezTo>
                    <a:pt x="0" y="284480"/>
                    <a:pt x="284480" y="0"/>
                    <a:pt x="635000" y="0"/>
                  </a:cubicBezTo>
                  <a:lnTo>
                    <a:pt x="5715000" y="0"/>
                  </a:lnTo>
                  <a:cubicBezTo>
                    <a:pt x="6065520" y="0"/>
                    <a:pt x="6350000" y="284480"/>
                    <a:pt x="6350000" y="635000"/>
                  </a:cubicBezTo>
                  <a:lnTo>
                    <a:pt x="6350000" y="5715000"/>
                  </a:lnTo>
                  <a:cubicBezTo>
                    <a:pt x="6350000" y="6065520"/>
                    <a:pt x="6065520" y="6350000"/>
                    <a:pt x="5715000" y="6350000"/>
                  </a:cubicBezTo>
                  <a:close/>
                </a:path>
              </a:pathLst>
            </a:custGeom>
            <a:blipFill>
              <a:blip r:embed="rId3"/>
              <a:stretch>
                <a:fillRect l="-38888" t="0" r="-38888" b="0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true" flipV="false" rot="0">
            <a:off x="16643012" y="209474"/>
            <a:ext cx="2119303" cy="3279385"/>
          </a:xfrm>
          <a:custGeom>
            <a:avLst/>
            <a:gdLst/>
            <a:ahLst/>
            <a:cxnLst/>
            <a:rect r="r" b="b" t="t" l="l"/>
            <a:pathLst>
              <a:path h="3279385" w="2119303">
                <a:moveTo>
                  <a:pt x="2119303" y="0"/>
                </a:moveTo>
                <a:lnTo>
                  <a:pt x="0" y="0"/>
                </a:lnTo>
                <a:lnTo>
                  <a:pt x="0" y="3279385"/>
                </a:lnTo>
                <a:lnTo>
                  <a:pt x="2119303" y="3279385"/>
                </a:lnTo>
                <a:lnTo>
                  <a:pt x="2119303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false" rot="0">
            <a:off x="16803612" y="8202264"/>
            <a:ext cx="1091759" cy="1548878"/>
          </a:xfrm>
          <a:custGeom>
            <a:avLst/>
            <a:gdLst/>
            <a:ahLst/>
            <a:cxnLst/>
            <a:rect r="r" b="b" t="t" l="l"/>
            <a:pathLst>
              <a:path h="1548878" w="1091759">
                <a:moveTo>
                  <a:pt x="1091759" y="0"/>
                </a:moveTo>
                <a:lnTo>
                  <a:pt x="0" y="0"/>
                </a:lnTo>
                <a:lnTo>
                  <a:pt x="0" y="1548878"/>
                </a:lnTo>
                <a:lnTo>
                  <a:pt x="1091759" y="1548878"/>
                </a:lnTo>
                <a:lnTo>
                  <a:pt x="1091759" y="0"/>
                </a:lnTo>
                <a:close/>
              </a:path>
            </a:pathLst>
          </a:custGeom>
          <a:blipFill>
            <a:blip r:embed="rId5"/>
            <a:stretch>
              <a:fillRect l="0" t="0" r="0" b="-10284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422607" y="2785416"/>
            <a:ext cx="6914171" cy="5727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1079501" indent="-539750" lvl="1">
              <a:lnSpc>
                <a:spcPts val="6500"/>
              </a:lnSpc>
              <a:buFont typeface="Arial"/>
              <a:buChar char="•"/>
            </a:pPr>
            <a:r>
              <a:rPr lang="en-US" sz="5000" spc="-135">
                <a:solidFill>
                  <a:srgbClr val="4B2012"/>
                </a:solidFill>
                <a:latin typeface="Anantason SemiCondensed"/>
                <a:ea typeface="Anantason SemiCondensed"/>
                <a:cs typeface="Anantason SemiCondensed"/>
                <a:sym typeface="Anantason SemiCondensed"/>
              </a:rPr>
              <a:t>บุคลากร กตส. ทุกคน </a:t>
            </a:r>
          </a:p>
          <a:p>
            <a:pPr algn="l">
              <a:lnSpc>
                <a:spcPts val="6500"/>
              </a:lnSpc>
            </a:pPr>
            <a:r>
              <a:rPr lang="en-US" sz="5000" spc="-135">
                <a:solidFill>
                  <a:srgbClr val="4B2012"/>
                </a:solidFill>
                <a:latin typeface="Anantason SemiCondensed"/>
                <a:ea typeface="Anantason SemiCondensed"/>
                <a:cs typeface="Anantason SemiCondensed"/>
                <a:sym typeface="Anantason SemiCondensed"/>
              </a:rPr>
              <a:t>        </a:t>
            </a:r>
            <a:r>
              <a:rPr lang="en-US" sz="5000" spc="-135">
                <a:solidFill>
                  <a:srgbClr val="4B2012"/>
                </a:solidFill>
                <a:latin typeface="Anantason SemiCondensed"/>
                <a:ea typeface="Anantason SemiCondensed"/>
                <a:cs typeface="Anantason SemiCondensed"/>
                <a:sym typeface="Anantason SemiCondensed"/>
              </a:rPr>
              <a:t>เข้าร่วม</a:t>
            </a:r>
            <a:r>
              <a:rPr lang="en-US" sz="5000" spc="-135">
                <a:solidFill>
                  <a:srgbClr val="4B2012"/>
                </a:solidFill>
                <a:latin typeface="Anantason SemiCondensed"/>
                <a:ea typeface="Anantason SemiCondensed"/>
                <a:cs typeface="Anantason SemiCondensed"/>
                <a:sym typeface="Anantason SemiCondensed"/>
              </a:rPr>
              <a:t>ทำกิจกรรม</a:t>
            </a:r>
          </a:p>
          <a:p>
            <a:pPr algn="l">
              <a:lnSpc>
                <a:spcPts val="6500"/>
              </a:lnSpc>
            </a:pPr>
            <a:r>
              <a:rPr lang="en-US" sz="5000" spc="-135">
                <a:solidFill>
                  <a:srgbClr val="4B2012"/>
                </a:solidFill>
                <a:latin typeface="Anantason SemiCondensed"/>
                <a:ea typeface="Anantason SemiCondensed"/>
                <a:cs typeface="Anantason SemiCondensed"/>
                <a:sym typeface="Anantason SemiCondensed"/>
              </a:rPr>
              <a:t>        </a:t>
            </a:r>
            <a:r>
              <a:rPr lang="en-US" sz="5000" spc="-135">
                <a:solidFill>
                  <a:srgbClr val="4B2012"/>
                </a:solidFill>
                <a:latin typeface="Anantason SemiCondensed"/>
                <a:ea typeface="Anantason SemiCondensed"/>
                <a:cs typeface="Anantason SemiCondensed"/>
                <a:sym typeface="Anantason SemiCondensed"/>
              </a:rPr>
              <a:t>ตามประเพณีไทย</a:t>
            </a:r>
          </a:p>
          <a:p>
            <a:pPr algn="l">
              <a:lnSpc>
                <a:spcPts val="6500"/>
              </a:lnSpc>
            </a:pPr>
            <a:r>
              <a:rPr lang="en-US" sz="5000" spc="-135">
                <a:solidFill>
                  <a:srgbClr val="4B2012"/>
                </a:solidFill>
                <a:latin typeface="Anantason SemiCondensed"/>
                <a:ea typeface="Anantason SemiCondensed"/>
                <a:cs typeface="Anantason SemiCondensed"/>
                <a:sym typeface="Anantason SemiCondensed"/>
              </a:rPr>
              <a:t>        </a:t>
            </a:r>
            <a:r>
              <a:rPr lang="en-US" sz="5000" spc="-135">
                <a:solidFill>
                  <a:srgbClr val="4B2012"/>
                </a:solidFill>
                <a:latin typeface="Anantason SemiCondensed"/>
                <a:ea typeface="Anantason SemiCondensed"/>
                <a:cs typeface="Anantason SemiCondensed"/>
                <a:sym typeface="Anantason SemiCondensed"/>
              </a:rPr>
              <a:t>ในวันสำคัญ</a:t>
            </a:r>
            <a:r>
              <a:rPr lang="en-US" sz="5000" spc="-135">
                <a:solidFill>
                  <a:srgbClr val="4B2012"/>
                </a:solidFill>
                <a:latin typeface="Anantason SemiCondensed"/>
                <a:ea typeface="Anantason SemiCondensed"/>
                <a:cs typeface="Anantason SemiCondensed"/>
                <a:sym typeface="Anantason SemiCondensed"/>
              </a:rPr>
              <a:t> คือ </a:t>
            </a:r>
          </a:p>
          <a:p>
            <a:pPr algn="l">
              <a:lnSpc>
                <a:spcPts val="6500"/>
              </a:lnSpc>
            </a:pPr>
            <a:r>
              <a:rPr lang="en-US" sz="5000" spc="-135">
                <a:solidFill>
                  <a:srgbClr val="4B2012"/>
                </a:solidFill>
                <a:latin typeface="Anantason SemiCondensed"/>
                <a:ea typeface="Anantason SemiCondensed"/>
                <a:cs typeface="Anantason SemiCondensed"/>
                <a:sym typeface="Anantason SemiCondensed"/>
              </a:rPr>
              <a:t>        </a:t>
            </a:r>
            <a:r>
              <a:rPr lang="en-US" sz="5000" spc="-135">
                <a:solidFill>
                  <a:srgbClr val="4B2012"/>
                </a:solidFill>
                <a:latin typeface="Anantason SemiCondensed"/>
                <a:ea typeface="Anantason SemiCondensed"/>
                <a:cs typeface="Anantason SemiCondensed"/>
                <a:sym typeface="Anantason SemiCondensed"/>
              </a:rPr>
              <a:t>วันขึ้นปีใหม่ </a:t>
            </a:r>
          </a:p>
          <a:p>
            <a:pPr algn="l">
              <a:lnSpc>
                <a:spcPts val="6500"/>
              </a:lnSpc>
            </a:pPr>
            <a:r>
              <a:rPr lang="en-US" sz="5000" spc="-135">
                <a:solidFill>
                  <a:srgbClr val="4B2012"/>
                </a:solidFill>
                <a:latin typeface="Anantason SemiCondensed"/>
                <a:ea typeface="Anantason SemiCondensed"/>
                <a:cs typeface="Anantason SemiCondensed"/>
                <a:sym typeface="Anantason SemiCondensed"/>
              </a:rPr>
              <a:t>        </a:t>
            </a:r>
            <a:r>
              <a:rPr lang="en-US" sz="5000" spc="-135">
                <a:solidFill>
                  <a:srgbClr val="4B2012"/>
                </a:solidFill>
                <a:latin typeface="Anantason SemiCondensed"/>
                <a:ea typeface="Anantason SemiCondensed"/>
                <a:cs typeface="Anantason SemiCondensed"/>
                <a:sym typeface="Anantason SemiCondensed"/>
              </a:rPr>
              <a:t>และวันมาฆบูชา</a:t>
            </a:r>
          </a:p>
          <a:p>
            <a:pPr algn="l">
              <a:lnSpc>
                <a:spcPts val="6500"/>
              </a:lnSpc>
            </a:pPr>
          </a:p>
        </p:txBody>
      </p:sp>
      <p:sp>
        <p:nvSpPr>
          <p:cNvPr name="Freeform 8" id="8"/>
          <p:cNvSpPr/>
          <p:nvPr/>
        </p:nvSpPr>
        <p:spPr>
          <a:xfrm flipH="true" flipV="false" rot="0">
            <a:off x="-298926" y="8360005"/>
            <a:ext cx="1953973" cy="2126773"/>
          </a:xfrm>
          <a:custGeom>
            <a:avLst/>
            <a:gdLst/>
            <a:ahLst/>
            <a:cxnLst/>
            <a:rect r="r" b="b" t="t" l="l"/>
            <a:pathLst>
              <a:path h="2126773" w="1953973">
                <a:moveTo>
                  <a:pt x="1953973" y="0"/>
                </a:moveTo>
                <a:lnTo>
                  <a:pt x="0" y="0"/>
                </a:lnTo>
                <a:lnTo>
                  <a:pt x="0" y="2126774"/>
                </a:lnTo>
                <a:lnTo>
                  <a:pt x="1953973" y="2126774"/>
                </a:lnTo>
                <a:lnTo>
                  <a:pt x="1953973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396189" y="968567"/>
            <a:ext cx="7747811" cy="1209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sz="6000" b="true">
                <a:solidFill>
                  <a:srgbClr val="DB642D"/>
                </a:solidFill>
                <a:latin typeface="Kulachat HC Semi-Bold"/>
                <a:ea typeface="Kulachat HC Semi-Bold"/>
                <a:cs typeface="Kulachat HC Semi-Bold"/>
                <a:sym typeface="Kulachat HC Semi-Bold"/>
              </a:rPr>
              <a:t>เป้าหมายและตัวชี้วัด</a:t>
            </a:r>
          </a:p>
        </p:txBody>
      </p:sp>
      <p:sp>
        <p:nvSpPr>
          <p:cNvPr name="Freeform 10" id="10"/>
          <p:cNvSpPr/>
          <p:nvPr/>
        </p:nvSpPr>
        <p:spPr>
          <a:xfrm flipH="true" flipV="false" rot="0">
            <a:off x="16097133" y="8513116"/>
            <a:ext cx="1091759" cy="1548878"/>
          </a:xfrm>
          <a:custGeom>
            <a:avLst/>
            <a:gdLst/>
            <a:ahLst/>
            <a:cxnLst/>
            <a:rect r="r" b="b" t="t" l="l"/>
            <a:pathLst>
              <a:path h="1548878" w="1091759">
                <a:moveTo>
                  <a:pt x="1091758" y="0"/>
                </a:moveTo>
                <a:lnTo>
                  <a:pt x="0" y="0"/>
                </a:lnTo>
                <a:lnTo>
                  <a:pt x="0" y="1548878"/>
                </a:lnTo>
                <a:lnTo>
                  <a:pt x="1091758" y="1548878"/>
                </a:lnTo>
                <a:lnTo>
                  <a:pt x="1091758" y="0"/>
                </a:lnTo>
                <a:close/>
              </a:path>
            </a:pathLst>
          </a:custGeom>
          <a:blipFill>
            <a:blip r:embed="rId5"/>
            <a:stretch>
              <a:fillRect l="0" t="0" r="0" b="-102840"/>
            </a:stretch>
          </a:blipFill>
        </p:spPr>
      </p:sp>
      <p:grpSp>
        <p:nvGrpSpPr>
          <p:cNvPr name="Group 11" id="11"/>
          <p:cNvGrpSpPr/>
          <p:nvPr/>
        </p:nvGrpSpPr>
        <p:grpSpPr>
          <a:xfrm rot="0">
            <a:off x="131651" y="209474"/>
            <a:ext cx="778793" cy="778793"/>
            <a:chOff x="0" y="0"/>
            <a:chExt cx="1038391" cy="1038391"/>
          </a:xfrm>
        </p:grpSpPr>
        <p:grpSp>
          <p:nvGrpSpPr>
            <p:cNvPr name="Group 12" id="12"/>
            <p:cNvGrpSpPr/>
            <p:nvPr/>
          </p:nvGrpSpPr>
          <p:grpSpPr>
            <a:xfrm rot="0">
              <a:off x="0" y="0"/>
              <a:ext cx="1038391" cy="1038391"/>
              <a:chOff x="0" y="0"/>
              <a:chExt cx="812800" cy="812800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DB642D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anchor="ctr" rtlCol="false" tIns="43554" lIns="43554" bIns="43554" rIns="43554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15" id="15"/>
            <p:cNvSpPr txBox="true"/>
            <p:nvPr/>
          </p:nvSpPr>
          <p:spPr>
            <a:xfrm rot="0">
              <a:off x="100285" y="314937"/>
              <a:ext cx="837821" cy="4561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349"/>
                </a:lnSpc>
              </a:pPr>
              <a:r>
                <a:rPr lang="en-US" b="true" sz="2499">
                  <a:solidFill>
                    <a:srgbClr val="DB642D"/>
                  </a:solidFill>
                  <a:latin typeface="Cloud Soft Semi-Bold"/>
                  <a:ea typeface="Cloud Soft Semi-Bold"/>
                  <a:cs typeface="Cloud Soft Semi-Bold"/>
                  <a:sym typeface="Cloud Soft Semi-Bold"/>
                </a:rPr>
                <a:t>กตส.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-4865733">
            <a:off x="6993214" y="1346007"/>
            <a:ext cx="17865164" cy="8106318"/>
          </a:xfrm>
          <a:custGeom>
            <a:avLst/>
            <a:gdLst/>
            <a:ahLst/>
            <a:cxnLst/>
            <a:rect r="r" b="b" t="t" l="l"/>
            <a:pathLst>
              <a:path h="8106318" w="17865164">
                <a:moveTo>
                  <a:pt x="17865164" y="0"/>
                </a:moveTo>
                <a:lnTo>
                  <a:pt x="0" y="0"/>
                </a:lnTo>
                <a:lnTo>
                  <a:pt x="0" y="8106318"/>
                </a:lnTo>
                <a:lnTo>
                  <a:pt x="17865164" y="8106318"/>
                </a:lnTo>
                <a:lnTo>
                  <a:pt x="17865164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9445579" y="1028700"/>
            <a:ext cx="8192855" cy="8192855"/>
            <a:chOff x="0" y="0"/>
            <a:chExt cx="6350000" cy="63500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5715000" y="6350000"/>
                  </a:moveTo>
                  <a:lnTo>
                    <a:pt x="635000" y="6350000"/>
                  </a:lnTo>
                  <a:cubicBezTo>
                    <a:pt x="284480" y="6350000"/>
                    <a:pt x="0" y="6065520"/>
                    <a:pt x="0" y="5715000"/>
                  </a:cubicBezTo>
                  <a:lnTo>
                    <a:pt x="0" y="635000"/>
                  </a:lnTo>
                  <a:cubicBezTo>
                    <a:pt x="0" y="284480"/>
                    <a:pt x="284480" y="0"/>
                    <a:pt x="635000" y="0"/>
                  </a:cubicBezTo>
                  <a:lnTo>
                    <a:pt x="5715000" y="0"/>
                  </a:lnTo>
                  <a:cubicBezTo>
                    <a:pt x="6065520" y="0"/>
                    <a:pt x="6350000" y="284480"/>
                    <a:pt x="6350000" y="635000"/>
                  </a:cubicBezTo>
                  <a:lnTo>
                    <a:pt x="6350000" y="5715000"/>
                  </a:lnTo>
                  <a:cubicBezTo>
                    <a:pt x="6350000" y="6065520"/>
                    <a:pt x="6065520" y="6350000"/>
                    <a:pt x="5715000" y="6350000"/>
                  </a:cubicBezTo>
                  <a:close/>
                </a:path>
              </a:pathLst>
            </a:custGeom>
            <a:blipFill>
              <a:blip r:embed="rId3"/>
              <a:stretch>
                <a:fillRect l="-53057" t="0" r="-12467" b="-10281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true" flipV="false" rot="0">
            <a:off x="16643012" y="209474"/>
            <a:ext cx="2119303" cy="3279385"/>
          </a:xfrm>
          <a:custGeom>
            <a:avLst/>
            <a:gdLst/>
            <a:ahLst/>
            <a:cxnLst/>
            <a:rect r="r" b="b" t="t" l="l"/>
            <a:pathLst>
              <a:path h="3279385" w="2119303">
                <a:moveTo>
                  <a:pt x="2119303" y="0"/>
                </a:moveTo>
                <a:lnTo>
                  <a:pt x="0" y="0"/>
                </a:lnTo>
                <a:lnTo>
                  <a:pt x="0" y="3279385"/>
                </a:lnTo>
                <a:lnTo>
                  <a:pt x="2119303" y="3279385"/>
                </a:lnTo>
                <a:lnTo>
                  <a:pt x="2119303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false" rot="571500">
            <a:off x="8962571" y="7197891"/>
            <a:ext cx="1091759" cy="1548878"/>
          </a:xfrm>
          <a:custGeom>
            <a:avLst/>
            <a:gdLst/>
            <a:ahLst/>
            <a:cxnLst/>
            <a:rect r="r" b="b" t="t" l="l"/>
            <a:pathLst>
              <a:path h="1548878" w="1091759">
                <a:moveTo>
                  <a:pt x="1091758" y="0"/>
                </a:moveTo>
                <a:lnTo>
                  <a:pt x="0" y="0"/>
                </a:lnTo>
                <a:lnTo>
                  <a:pt x="0" y="1548878"/>
                </a:lnTo>
                <a:lnTo>
                  <a:pt x="1091758" y="1548878"/>
                </a:lnTo>
                <a:lnTo>
                  <a:pt x="1091758" y="0"/>
                </a:lnTo>
                <a:close/>
              </a:path>
            </a:pathLst>
          </a:custGeom>
          <a:blipFill>
            <a:blip r:embed="rId5"/>
            <a:stretch>
              <a:fillRect l="0" t="0" r="0" b="-10284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5737943" y="7776650"/>
            <a:ext cx="1221298" cy="1951545"/>
          </a:xfrm>
          <a:custGeom>
            <a:avLst/>
            <a:gdLst/>
            <a:ahLst/>
            <a:cxnLst/>
            <a:rect r="r" b="b" t="t" l="l"/>
            <a:pathLst>
              <a:path h="1951545" w="1221298">
                <a:moveTo>
                  <a:pt x="0" y="0"/>
                </a:moveTo>
                <a:lnTo>
                  <a:pt x="1221298" y="0"/>
                </a:lnTo>
                <a:lnTo>
                  <a:pt x="1221298" y="1951545"/>
                </a:lnTo>
                <a:lnTo>
                  <a:pt x="0" y="195154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5147246" y="8752422"/>
            <a:ext cx="1302562" cy="1195101"/>
          </a:xfrm>
          <a:custGeom>
            <a:avLst/>
            <a:gdLst/>
            <a:ahLst/>
            <a:cxnLst/>
            <a:rect r="r" b="b" t="t" l="l"/>
            <a:pathLst>
              <a:path h="1195101" w="1302562">
                <a:moveTo>
                  <a:pt x="0" y="0"/>
                </a:moveTo>
                <a:lnTo>
                  <a:pt x="1302562" y="0"/>
                </a:lnTo>
                <a:lnTo>
                  <a:pt x="1302562" y="1195101"/>
                </a:lnTo>
                <a:lnTo>
                  <a:pt x="0" y="119510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8191457" y="8067673"/>
            <a:ext cx="2124469" cy="1840321"/>
          </a:xfrm>
          <a:custGeom>
            <a:avLst/>
            <a:gdLst/>
            <a:ahLst/>
            <a:cxnLst/>
            <a:rect r="r" b="b" t="t" l="l"/>
            <a:pathLst>
              <a:path h="1840321" w="2124469">
                <a:moveTo>
                  <a:pt x="0" y="0"/>
                </a:moveTo>
                <a:lnTo>
                  <a:pt x="2124469" y="0"/>
                </a:lnTo>
                <a:lnTo>
                  <a:pt x="2124469" y="1840321"/>
                </a:lnTo>
                <a:lnTo>
                  <a:pt x="0" y="184032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true" flipV="false" rot="0">
            <a:off x="16643012" y="7078708"/>
            <a:ext cx="1654513" cy="2868815"/>
          </a:xfrm>
          <a:custGeom>
            <a:avLst/>
            <a:gdLst/>
            <a:ahLst/>
            <a:cxnLst/>
            <a:rect r="r" b="b" t="t" l="l"/>
            <a:pathLst>
              <a:path h="2868815" w="1654513">
                <a:moveTo>
                  <a:pt x="1654513" y="0"/>
                </a:moveTo>
                <a:lnTo>
                  <a:pt x="0" y="0"/>
                </a:lnTo>
                <a:lnTo>
                  <a:pt x="0" y="2868815"/>
                </a:lnTo>
                <a:lnTo>
                  <a:pt x="1654513" y="2868815"/>
                </a:lnTo>
                <a:lnTo>
                  <a:pt x="1654513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7567870" y="8360005"/>
            <a:ext cx="768909" cy="1440579"/>
          </a:xfrm>
          <a:custGeom>
            <a:avLst/>
            <a:gdLst/>
            <a:ahLst/>
            <a:cxnLst/>
            <a:rect r="r" b="b" t="t" l="l"/>
            <a:pathLst>
              <a:path h="1440579" w="768909">
                <a:moveTo>
                  <a:pt x="0" y="0"/>
                </a:moveTo>
                <a:lnTo>
                  <a:pt x="768909" y="0"/>
                </a:lnTo>
                <a:lnTo>
                  <a:pt x="768909" y="1440580"/>
                </a:lnTo>
                <a:lnTo>
                  <a:pt x="0" y="144058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7935359" y="8987834"/>
            <a:ext cx="802840" cy="920161"/>
          </a:xfrm>
          <a:custGeom>
            <a:avLst/>
            <a:gdLst/>
            <a:ahLst/>
            <a:cxnLst/>
            <a:rect r="r" b="b" t="t" l="l"/>
            <a:pathLst>
              <a:path h="920161" w="802840">
                <a:moveTo>
                  <a:pt x="0" y="0"/>
                </a:moveTo>
                <a:lnTo>
                  <a:pt x="802840" y="0"/>
                </a:lnTo>
                <a:lnTo>
                  <a:pt x="802840" y="920160"/>
                </a:lnTo>
                <a:lnTo>
                  <a:pt x="0" y="92016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1396189" y="968567"/>
            <a:ext cx="7747811" cy="1209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sz="6000" b="true">
                <a:solidFill>
                  <a:srgbClr val="DB642D"/>
                </a:solidFill>
                <a:latin typeface="Kulachat HC Semi-Bold"/>
                <a:ea typeface="Kulachat HC Semi-Bold"/>
                <a:cs typeface="Kulachat HC Semi-Bold"/>
                <a:sym typeface="Kulachat HC Semi-Bold"/>
              </a:rPr>
              <a:t>ระยะเวลาดำเนินการ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422607" y="2785416"/>
            <a:ext cx="6914171" cy="3270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1079501" indent="-539750" lvl="1">
              <a:lnSpc>
                <a:spcPts val="6500"/>
              </a:lnSpc>
              <a:buFont typeface="Arial"/>
              <a:buChar char="•"/>
            </a:pPr>
            <a:r>
              <a:rPr lang="en-US" sz="5000" spc="-135">
                <a:solidFill>
                  <a:srgbClr val="4B2012"/>
                </a:solidFill>
                <a:latin typeface="Anantason SemiCondensed"/>
                <a:ea typeface="Anantason SemiCondensed"/>
                <a:cs typeface="Anantason SemiCondensed"/>
                <a:sym typeface="Anantason SemiCondensed"/>
              </a:rPr>
              <a:t>ระหว่าง</a:t>
            </a:r>
          </a:p>
          <a:p>
            <a:pPr algn="l">
              <a:lnSpc>
                <a:spcPts val="6500"/>
              </a:lnSpc>
            </a:pPr>
            <a:r>
              <a:rPr lang="en-US" sz="5000" spc="-135">
                <a:solidFill>
                  <a:srgbClr val="4B2012"/>
                </a:solidFill>
                <a:latin typeface="Anantason SemiCondensed"/>
                <a:ea typeface="Anantason SemiCondensed"/>
                <a:cs typeface="Anantason SemiCondensed"/>
                <a:sym typeface="Anantason SemiCondensed"/>
              </a:rPr>
              <a:t>        </a:t>
            </a:r>
            <a:r>
              <a:rPr lang="en-US" sz="5000" spc="-135">
                <a:solidFill>
                  <a:srgbClr val="4B2012"/>
                </a:solidFill>
                <a:latin typeface="Anantason SemiCondensed"/>
                <a:ea typeface="Anantason SemiCondensed"/>
                <a:cs typeface="Anantason SemiCondensed"/>
                <a:sym typeface="Anantason SemiCondensed"/>
              </a:rPr>
              <a:t>เดือนธันวาคม 2568 </a:t>
            </a:r>
          </a:p>
          <a:p>
            <a:pPr algn="l">
              <a:lnSpc>
                <a:spcPts val="6500"/>
              </a:lnSpc>
            </a:pPr>
            <a:r>
              <a:rPr lang="en-US" sz="5000" spc="-135">
                <a:solidFill>
                  <a:srgbClr val="4B2012"/>
                </a:solidFill>
                <a:latin typeface="Anantason SemiCondensed"/>
                <a:ea typeface="Anantason SemiCondensed"/>
                <a:cs typeface="Anantason SemiCondensed"/>
                <a:sym typeface="Anantason SemiCondensed"/>
              </a:rPr>
              <a:t>        </a:t>
            </a:r>
            <a:r>
              <a:rPr lang="en-US" sz="5000" spc="-135">
                <a:solidFill>
                  <a:srgbClr val="4B2012"/>
                </a:solidFill>
                <a:latin typeface="Anantason SemiCondensed"/>
                <a:ea typeface="Anantason SemiCondensed"/>
                <a:cs typeface="Anantason SemiCondensed"/>
                <a:sym typeface="Anantason SemiCondensed"/>
              </a:rPr>
              <a:t>ถึงเดือนเมษายน 2569</a:t>
            </a:r>
          </a:p>
          <a:p>
            <a:pPr algn="l">
              <a:lnSpc>
                <a:spcPts val="6500"/>
              </a:lnSpc>
            </a:pPr>
          </a:p>
        </p:txBody>
      </p:sp>
      <p:sp>
        <p:nvSpPr>
          <p:cNvPr name="Freeform 15" id="15"/>
          <p:cNvSpPr/>
          <p:nvPr/>
        </p:nvSpPr>
        <p:spPr>
          <a:xfrm flipH="true" flipV="false" rot="0">
            <a:off x="-298926" y="8360005"/>
            <a:ext cx="1953973" cy="2126773"/>
          </a:xfrm>
          <a:custGeom>
            <a:avLst/>
            <a:gdLst/>
            <a:ahLst/>
            <a:cxnLst/>
            <a:rect r="r" b="b" t="t" l="l"/>
            <a:pathLst>
              <a:path h="2126773" w="1953973">
                <a:moveTo>
                  <a:pt x="1953973" y="0"/>
                </a:moveTo>
                <a:lnTo>
                  <a:pt x="0" y="0"/>
                </a:lnTo>
                <a:lnTo>
                  <a:pt x="0" y="2126774"/>
                </a:lnTo>
                <a:lnTo>
                  <a:pt x="1953973" y="2126774"/>
                </a:lnTo>
                <a:lnTo>
                  <a:pt x="1953973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grpSp>
        <p:nvGrpSpPr>
          <p:cNvPr name="Group 16" id="16"/>
          <p:cNvGrpSpPr/>
          <p:nvPr/>
        </p:nvGrpSpPr>
        <p:grpSpPr>
          <a:xfrm rot="0">
            <a:off x="249907" y="209474"/>
            <a:ext cx="778793" cy="778793"/>
            <a:chOff x="0" y="0"/>
            <a:chExt cx="1038391" cy="1038391"/>
          </a:xfrm>
        </p:grpSpPr>
        <p:grpSp>
          <p:nvGrpSpPr>
            <p:cNvPr name="Group 17" id="17"/>
            <p:cNvGrpSpPr/>
            <p:nvPr/>
          </p:nvGrpSpPr>
          <p:grpSpPr>
            <a:xfrm rot="0">
              <a:off x="0" y="0"/>
              <a:ext cx="1038391" cy="1038391"/>
              <a:chOff x="0" y="0"/>
              <a:chExt cx="812800" cy="812800"/>
            </a:xfrm>
          </p:grpSpPr>
          <p:sp>
            <p:nvSpPr>
              <p:cNvPr name="Freeform 18" id="18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DB642D"/>
              </a:solidFill>
            </p:spPr>
          </p:sp>
          <p:sp>
            <p:nvSpPr>
              <p:cNvPr name="TextBox 19" id="19"/>
              <p:cNvSpPr txBox="true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anchor="ctr" rtlCol="false" tIns="43554" lIns="43554" bIns="43554" rIns="43554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20" id="20"/>
            <p:cNvSpPr txBox="true"/>
            <p:nvPr/>
          </p:nvSpPr>
          <p:spPr>
            <a:xfrm rot="0">
              <a:off x="100285" y="314937"/>
              <a:ext cx="837821" cy="4561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349"/>
                </a:lnSpc>
              </a:pPr>
              <a:r>
                <a:rPr lang="en-US" b="true" sz="2499">
                  <a:solidFill>
                    <a:srgbClr val="DB642D"/>
                  </a:solidFill>
                  <a:latin typeface="Cloud Soft Semi-Bold"/>
                  <a:ea typeface="Cloud Soft Semi-Bold"/>
                  <a:cs typeface="Cloud Soft Semi-Bold"/>
                  <a:sym typeface="Cloud Soft Semi-Bold"/>
                </a:rPr>
                <a:t>กตส.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10244808">
            <a:off x="-1582681" y="3855640"/>
            <a:ext cx="22596475" cy="10253150"/>
          </a:xfrm>
          <a:custGeom>
            <a:avLst/>
            <a:gdLst/>
            <a:ahLst/>
            <a:cxnLst/>
            <a:rect r="r" b="b" t="t" l="l"/>
            <a:pathLst>
              <a:path h="10253150" w="22596475">
                <a:moveTo>
                  <a:pt x="22596475" y="0"/>
                </a:moveTo>
                <a:lnTo>
                  <a:pt x="0" y="0"/>
                </a:lnTo>
                <a:lnTo>
                  <a:pt x="0" y="10253150"/>
                </a:lnTo>
                <a:lnTo>
                  <a:pt x="22596475" y="10253150"/>
                </a:lnTo>
                <a:lnTo>
                  <a:pt x="22596475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163613">
            <a:off x="17315085" y="7565892"/>
            <a:ext cx="1681216" cy="2385142"/>
          </a:xfrm>
          <a:custGeom>
            <a:avLst/>
            <a:gdLst/>
            <a:ahLst/>
            <a:cxnLst/>
            <a:rect r="r" b="b" t="t" l="l"/>
            <a:pathLst>
              <a:path h="2385142" w="1681216">
                <a:moveTo>
                  <a:pt x="1681216" y="0"/>
                </a:moveTo>
                <a:lnTo>
                  <a:pt x="0" y="0"/>
                </a:lnTo>
                <a:lnTo>
                  <a:pt x="0" y="2385141"/>
                </a:lnTo>
                <a:lnTo>
                  <a:pt x="1681216" y="2385141"/>
                </a:lnTo>
                <a:lnTo>
                  <a:pt x="1681216" y="0"/>
                </a:lnTo>
                <a:close/>
              </a:path>
            </a:pathLst>
          </a:custGeom>
          <a:blipFill>
            <a:blip r:embed="rId3"/>
            <a:stretch>
              <a:fillRect l="0" t="0" r="0" b="-10284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-551121">
            <a:off x="-528722" y="7565892"/>
            <a:ext cx="1681216" cy="2385142"/>
          </a:xfrm>
          <a:custGeom>
            <a:avLst/>
            <a:gdLst/>
            <a:ahLst/>
            <a:cxnLst/>
            <a:rect r="r" b="b" t="t" l="l"/>
            <a:pathLst>
              <a:path h="2385142" w="1681216">
                <a:moveTo>
                  <a:pt x="1681216" y="0"/>
                </a:moveTo>
                <a:lnTo>
                  <a:pt x="0" y="0"/>
                </a:lnTo>
                <a:lnTo>
                  <a:pt x="0" y="2385141"/>
                </a:lnTo>
                <a:lnTo>
                  <a:pt x="1681216" y="2385141"/>
                </a:lnTo>
                <a:lnTo>
                  <a:pt x="1681216" y="0"/>
                </a:lnTo>
                <a:close/>
              </a:path>
            </a:pathLst>
          </a:custGeom>
          <a:blipFill>
            <a:blip r:embed="rId3"/>
            <a:stretch>
              <a:fillRect l="0" t="0" r="0" b="-10284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-551121">
            <a:off x="4607422" y="9468627"/>
            <a:ext cx="789027" cy="1103032"/>
          </a:xfrm>
          <a:custGeom>
            <a:avLst/>
            <a:gdLst/>
            <a:ahLst/>
            <a:cxnLst/>
            <a:rect r="r" b="b" t="t" l="l"/>
            <a:pathLst>
              <a:path h="1103032" w="789027">
                <a:moveTo>
                  <a:pt x="789027" y="0"/>
                </a:moveTo>
                <a:lnTo>
                  <a:pt x="0" y="0"/>
                </a:lnTo>
                <a:lnTo>
                  <a:pt x="0" y="1103032"/>
                </a:lnTo>
                <a:lnTo>
                  <a:pt x="789027" y="1103032"/>
                </a:lnTo>
                <a:lnTo>
                  <a:pt x="789027" y="0"/>
                </a:lnTo>
                <a:close/>
              </a:path>
            </a:pathLst>
          </a:custGeom>
          <a:blipFill>
            <a:blip r:embed="rId3"/>
            <a:stretch>
              <a:fillRect l="0" t="-102342" r="-99384" b="-208089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51121">
            <a:off x="12887783" y="9468627"/>
            <a:ext cx="789027" cy="1103032"/>
          </a:xfrm>
          <a:custGeom>
            <a:avLst/>
            <a:gdLst/>
            <a:ahLst/>
            <a:cxnLst/>
            <a:rect r="r" b="b" t="t" l="l"/>
            <a:pathLst>
              <a:path h="1103032" w="789027">
                <a:moveTo>
                  <a:pt x="0" y="0"/>
                </a:moveTo>
                <a:lnTo>
                  <a:pt x="789028" y="0"/>
                </a:lnTo>
                <a:lnTo>
                  <a:pt x="789028" y="1103032"/>
                </a:lnTo>
                <a:lnTo>
                  <a:pt x="0" y="110303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102342" r="-99384" b="-208089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3759790" y="8796563"/>
            <a:ext cx="4741644" cy="1653648"/>
          </a:xfrm>
          <a:custGeom>
            <a:avLst/>
            <a:gdLst/>
            <a:ahLst/>
            <a:cxnLst/>
            <a:rect r="r" b="b" t="t" l="l"/>
            <a:pathLst>
              <a:path h="1653648" w="4741644">
                <a:moveTo>
                  <a:pt x="0" y="0"/>
                </a:moveTo>
                <a:lnTo>
                  <a:pt x="4741644" y="0"/>
                </a:lnTo>
                <a:lnTo>
                  <a:pt x="4741644" y="1653648"/>
                </a:lnTo>
                <a:lnTo>
                  <a:pt x="0" y="16536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true" flipV="false" rot="0">
            <a:off x="-64575" y="8796563"/>
            <a:ext cx="4741644" cy="1653648"/>
          </a:xfrm>
          <a:custGeom>
            <a:avLst/>
            <a:gdLst/>
            <a:ahLst/>
            <a:cxnLst/>
            <a:rect r="r" b="b" t="t" l="l"/>
            <a:pathLst>
              <a:path h="1653648" w="4741644">
                <a:moveTo>
                  <a:pt x="4741644" y="0"/>
                </a:moveTo>
                <a:lnTo>
                  <a:pt x="0" y="0"/>
                </a:lnTo>
                <a:lnTo>
                  <a:pt x="0" y="1653648"/>
                </a:lnTo>
                <a:lnTo>
                  <a:pt x="4741644" y="1653648"/>
                </a:lnTo>
                <a:lnTo>
                  <a:pt x="4741644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601942" y="3609730"/>
            <a:ext cx="4075127" cy="4772317"/>
            <a:chOff x="0" y="0"/>
            <a:chExt cx="747913" cy="87587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747913" cy="875870"/>
            </a:xfrm>
            <a:custGeom>
              <a:avLst/>
              <a:gdLst/>
              <a:ahLst/>
              <a:cxnLst/>
              <a:rect r="r" b="b" t="t" l="l"/>
              <a:pathLst>
                <a:path h="875870" w="747913">
                  <a:moveTo>
                    <a:pt x="68393" y="0"/>
                  </a:moveTo>
                  <a:lnTo>
                    <a:pt x="679521" y="0"/>
                  </a:lnTo>
                  <a:cubicBezTo>
                    <a:pt x="697660" y="0"/>
                    <a:pt x="715056" y="7206"/>
                    <a:pt x="727882" y="20032"/>
                  </a:cubicBezTo>
                  <a:cubicBezTo>
                    <a:pt x="740708" y="32858"/>
                    <a:pt x="747913" y="50254"/>
                    <a:pt x="747913" y="68393"/>
                  </a:cubicBezTo>
                  <a:lnTo>
                    <a:pt x="747913" y="807477"/>
                  </a:lnTo>
                  <a:cubicBezTo>
                    <a:pt x="747913" y="845249"/>
                    <a:pt x="717293" y="875870"/>
                    <a:pt x="679521" y="875870"/>
                  </a:cubicBezTo>
                  <a:lnTo>
                    <a:pt x="68393" y="875870"/>
                  </a:lnTo>
                  <a:cubicBezTo>
                    <a:pt x="50254" y="875870"/>
                    <a:pt x="32858" y="868664"/>
                    <a:pt x="20032" y="855838"/>
                  </a:cubicBezTo>
                  <a:cubicBezTo>
                    <a:pt x="7206" y="843012"/>
                    <a:pt x="0" y="825616"/>
                    <a:pt x="0" y="807477"/>
                  </a:cubicBezTo>
                  <a:lnTo>
                    <a:pt x="0" y="68393"/>
                  </a:lnTo>
                  <a:cubicBezTo>
                    <a:pt x="0" y="50254"/>
                    <a:pt x="7206" y="32858"/>
                    <a:pt x="20032" y="20032"/>
                  </a:cubicBezTo>
                  <a:cubicBezTo>
                    <a:pt x="32858" y="7206"/>
                    <a:pt x="50254" y="0"/>
                    <a:pt x="68393" y="0"/>
                  </a:cubicBezTo>
                  <a:close/>
                </a:path>
              </a:pathLst>
            </a:custGeom>
            <a:solidFill>
              <a:srgbClr val="FFFFFF">
                <a:alpha val="85882"/>
              </a:srgbClr>
            </a:solidFill>
            <a:ln cap="rnd">
              <a:noFill/>
              <a:prstDash val="solid"/>
              <a:round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28575"/>
              <a:ext cx="747913" cy="90444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84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4938272" y="3609730"/>
            <a:ext cx="4075127" cy="4772317"/>
            <a:chOff x="0" y="0"/>
            <a:chExt cx="747913" cy="87587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747913" cy="875870"/>
            </a:xfrm>
            <a:custGeom>
              <a:avLst/>
              <a:gdLst/>
              <a:ahLst/>
              <a:cxnLst/>
              <a:rect r="r" b="b" t="t" l="l"/>
              <a:pathLst>
                <a:path h="875870" w="747913">
                  <a:moveTo>
                    <a:pt x="68393" y="0"/>
                  </a:moveTo>
                  <a:lnTo>
                    <a:pt x="679521" y="0"/>
                  </a:lnTo>
                  <a:cubicBezTo>
                    <a:pt x="697660" y="0"/>
                    <a:pt x="715056" y="7206"/>
                    <a:pt x="727882" y="20032"/>
                  </a:cubicBezTo>
                  <a:cubicBezTo>
                    <a:pt x="740708" y="32858"/>
                    <a:pt x="747913" y="50254"/>
                    <a:pt x="747913" y="68393"/>
                  </a:cubicBezTo>
                  <a:lnTo>
                    <a:pt x="747913" y="807477"/>
                  </a:lnTo>
                  <a:cubicBezTo>
                    <a:pt x="747913" y="845249"/>
                    <a:pt x="717293" y="875870"/>
                    <a:pt x="679521" y="875870"/>
                  </a:cubicBezTo>
                  <a:lnTo>
                    <a:pt x="68393" y="875870"/>
                  </a:lnTo>
                  <a:cubicBezTo>
                    <a:pt x="50254" y="875870"/>
                    <a:pt x="32858" y="868664"/>
                    <a:pt x="20032" y="855838"/>
                  </a:cubicBezTo>
                  <a:cubicBezTo>
                    <a:pt x="7206" y="843012"/>
                    <a:pt x="0" y="825616"/>
                    <a:pt x="0" y="807477"/>
                  </a:cubicBezTo>
                  <a:lnTo>
                    <a:pt x="0" y="68393"/>
                  </a:lnTo>
                  <a:cubicBezTo>
                    <a:pt x="0" y="50254"/>
                    <a:pt x="7206" y="32858"/>
                    <a:pt x="20032" y="20032"/>
                  </a:cubicBezTo>
                  <a:cubicBezTo>
                    <a:pt x="32858" y="7206"/>
                    <a:pt x="50254" y="0"/>
                    <a:pt x="68393" y="0"/>
                  </a:cubicBezTo>
                  <a:close/>
                </a:path>
              </a:pathLst>
            </a:custGeom>
            <a:solidFill>
              <a:srgbClr val="FFFFFF">
                <a:alpha val="85882"/>
              </a:srgbClr>
            </a:solidFill>
            <a:ln cap="rnd">
              <a:noFill/>
              <a:prstDash val="solid"/>
              <a:round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28575"/>
              <a:ext cx="747913" cy="90444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84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967023" y="3910299"/>
            <a:ext cx="3344965" cy="3344965"/>
            <a:chOff x="0" y="0"/>
            <a:chExt cx="6350000" cy="63500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5715000" y="6350000"/>
                  </a:moveTo>
                  <a:lnTo>
                    <a:pt x="635000" y="6350000"/>
                  </a:lnTo>
                  <a:cubicBezTo>
                    <a:pt x="284480" y="6350000"/>
                    <a:pt x="0" y="6065520"/>
                    <a:pt x="0" y="5715000"/>
                  </a:cubicBezTo>
                  <a:lnTo>
                    <a:pt x="0" y="635000"/>
                  </a:lnTo>
                  <a:cubicBezTo>
                    <a:pt x="0" y="284480"/>
                    <a:pt x="284480" y="0"/>
                    <a:pt x="635000" y="0"/>
                  </a:cubicBezTo>
                  <a:lnTo>
                    <a:pt x="5715000" y="0"/>
                  </a:lnTo>
                  <a:cubicBezTo>
                    <a:pt x="6065520" y="0"/>
                    <a:pt x="6350000" y="284480"/>
                    <a:pt x="6350000" y="635000"/>
                  </a:cubicBezTo>
                  <a:lnTo>
                    <a:pt x="6350000" y="5715000"/>
                  </a:lnTo>
                  <a:cubicBezTo>
                    <a:pt x="6350000" y="6065520"/>
                    <a:pt x="6065520" y="6350000"/>
                    <a:pt x="5715000" y="6350000"/>
                  </a:cubicBezTo>
                  <a:close/>
                </a:path>
              </a:pathLst>
            </a:custGeom>
            <a:blipFill>
              <a:blip r:embed="rId5"/>
              <a:stretch>
                <a:fillRect l="-30000" t="0" r="-30000" b="0"/>
              </a:stretch>
            </a:blipFill>
          </p:spPr>
        </p:sp>
      </p:grpSp>
      <p:grpSp>
        <p:nvGrpSpPr>
          <p:cNvPr name="Group 17" id="17"/>
          <p:cNvGrpSpPr/>
          <p:nvPr/>
        </p:nvGrpSpPr>
        <p:grpSpPr>
          <a:xfrm rot="0">
            <a:off x="5303353" y="3910299"/>
            <a:ext cx="3344965" cy="3344965"/>
            <a:chOff x="0" y="0"/>
            <a:chExt cx="6350000" cy="63500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5715000" y="6350000"/>
                  </a:moveTo>
                  <a:lnTo>
                    <a:pt x="635000" y="6350000"/>
                  </a:lnTo>
                  <a:cubicBezTo>
                    <a:pt x="284480" y="6350000"/>
                    <a:pt x="0" y="6065520"/>
                    <a:pt x="0" y="5715000"/>
                  </a:cubicBezTo>
                  <a:lnTo>
                    <a:pt x="0" y="635000"/>
                  </a:lnTo>
                  <a:cubicBezTo>
                    <a:pt x="0" y="284480"/>
                    <a:pt x="284480" y="0"/>
                    <a:pt x="635000" y="0"/>
                  </a:cubicBezTo>
                  <a:lnTo>
                    <a:pt x="5715000" y="0"/>
                  </a:lnTo>
                  <a:cubicBezTo>
                    <a:pt x="6065520" y="0"/>
                    <a:pt x="6350000" y="284480"/>
                    <a:pt x="6350000" y="635000"/>
                  </a:cubicBezTo>
                  <a:lnTo>
                    <a:pt x="6350000" y="5715000"/>
                  </a:lnTo>
                  <a:cubicBezTo>
                    <a:pt x="6350000" y="6065520"/>
                    <a:pt x="6065520" y="6350000"/>
                    <a:pt x="5715000" y="6350000"/>
                  </a:cubicBezTo>
                  <a:close/>
                </a:path>
              </a:pathLst>
            </a:custGeom>
            <a:blipFill>
              <a:blip r:embed="rId6"/>
              <a:stretch>
                <a:fillRect l="-30000" t="0" r="-30000" b="0"/>
              </a:stretch>
            </a:blipFill>
          </p:spPr>
        </p:sp>
      </p:grpSp>
      <p:sp>
        <p:nvSpPr>
          <p:cNvPr name="Freeform 19" id="19"/>
          <p:cNvSpPr/>
          <p:nvPr/>
        </p:nvSpPr>
        <p:spPr>
          <a:xfrm flipH="false" flipV="false" rot="-391448">
            <a:off x="812482" y="3344873"/>
            <a:ext cx="791595" cy="1130850"/>
          </a:xfrm>
          <a:custGeom>
            <a:avLst/>
            <a:gdLst/>
            <a:ahLst/>
            <a:cxnLst/>
            <a:rect r="r" b="b" t="t" l="l"/>
            <a:pathLst>
              <a:path h="1130850" w="791595">
                <a:moveTo>
                  <a:pt x="0" y="0"/>
                </a:moveTo>
                <a:lnTo>
                  <a:pt x="791595" y="0"/>
                </a:lnTo>
                <a:lnTo>
                  <a:pt x="791595" y="1130851"/>
                </a:lnTo>
                <a:lnTo>
                  <a:pt x="0" y="113085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0" id="20"/>
          <p:cNvGrpSpPr/>
          <p:nvPr/>
        </p:nvGrpSpPr>
        <p:grpSpPr>
          <a:xfrm rot="0">
            <a:off x="874768" y="3419639"/>
            <a:ext cx="667021" cy="667021"/>
            <a:chOff x="0" y="0"/>
            <a:chExt cx="812800" cy="8128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B642D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75155" lIns="75155" bIns="75155" rIns="75155"/>
            <a:lstStyle/>
            <a:p>
              <a:pPr algn="ctr">
                <a:lnSpc>
                  <a:spcPts val="2884"/>
                </a:lnSpc>
              </a:pPr>
            </a:p>
          </p:txBody>
        </p:sp>
      </p:grpSp>
      <p:sp>
        <p:nvSpPr>
          <p:cNvPr name="Freeform 23" id="23"/>
          <p:cNvSpPr/>
          <p:nvPr/>
        </p:nvSpPr>
        <p:spPr>
          <a:xfrm flipH="false" flipV="false" rot="-391448">
            <a:off x="5148811" y="3344873"/>
            <a:ext cx="791595" cy="1130850"/>
          </a:xfrm>
          <a:custGeom>
            <a:avLst/>
            <a:gdLst/>
            <a:ahLst/>
            <a:cxnLst/>
            <a:rect r="r" b="b" t="t" l="l"/>
            <a:pathLst>
              <a:path h="1130850" w="791595">
                <a:moveTo>
                  <a:pt x="0" y="0"/>
                </a:moveTo>
                <a:lnTo>
                  <a:pt x="791596" y="0"/>
                </a:lnTo>
                <a:lnTo>
                  <a:pt x="791596" y="1130851"/>
                </a:lnTo>
                <a:lnTo>
                  <a:pt x="0" y="113085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4" id="24"/>
          <p:cNvGrpSpPr/>
          <p:nvPr/>
        </p:nvGrpSpPr>
        <p:grpSpPr>
          <a:xfrm rot="0">
            <a:off x="5211098" y="3419639"/>
            <a:ext cx="667021" cy="667021"/>
            <a:chOff x="0" y="0"/>
            <a:chExt cx="812800" cy="81280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B642D"/>
            </a:solidFill>
          </p:spPr>
        </p:sp>
        <p:sp>
          <p:nvSpPr>
            <p:cNvPr name="TextBox 26" id="26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75155" lIns="75155" bIns="75155" rIns="75155"/>
            <a:lstStyle/>
            <a:p>
              <a:pPr algn="ctr">
                <a:lnSpc>
                  <a:spcPts val="2884"/>
                </a:lnSpc>
              </a:pP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9274601" y="3609730"/>
            <a:ext cx="4075127" cy="4772317"/>
            <a:chOff x="0" y="0"/>
            <a:chExt cx="747913" cy="87587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747913" cy="875870"/>
            </a:xfrm>
            <a:custGeom>
              <a:avLst/>
              <a:gdLst/>
              <a:ahLst/>
              <a:cxnLst/>
              <a:rect r="r" b="b" t="t" l="l"/>
              <a:pathLst>
                <a:path h="875870" w="747913">
                  <a:moveTo>
                    <a:pt x="68393" y="0"/>
                  </a:moveTo>
                  <a:lnTo>
                    <a:pt x="679521" y="0"/>
                  </a:lnTo>
                  <a:cubicBezTo>
                    <a:pt x="697660" y="0"/>
                    <a:pt x="715056" y="7206"/>
                    <a:pt x="727882" y="20032"/>
                  </a:cubicBezTo>
                  <a:cubicBezTo>
                    <a:pt x="740708" y="32858"/>
                    <a:pt x="747913" y="50254"/>
                    <a:pt x="747913" y="68393"/>
                  </a:cubicBezTo>
                  <a:lnTo>
                    <a:pt x="747913" y="807477"/>
                  </a:lnTo>
                  <a:cubicBezTo>
                    <a:pt x="747913" y="845249"/>
                    <a:pt x="717293" y="875870"/>
                    <a:pt x="679521" y="875870"/>
                  </a:cubicBezTo>
                  <a:lnTo>
                    <a:pt x="68393" y="875870"/>
                  </a:lnTo>
                  <a:cubicBezTo>
                    <a:pt x="50254" y="875870"/>
                    <a:pt x="32858" y="868664"/>
                    <a:pt x="20032" y="855838"/>
                  </a:cubicBezTo>
                  <a:cubicBezTo>
                    <a:pt x="7206" y="843012"/>
                    <a:pt x="0" y="825616"/>
                    <a:pt x="0" y="807477"/>
                  </a:cubicBezTo>
                  <a:lnTo>
                    <a:pt x="0" y="68393"/>
                  </a:lnTo>
                  <a:cubicBezTo>
                    <a:pt x="0" y="50254"/>
                    <a:pt x="7206" y="32858"/>
                    <a:pt x="20032" y="20032"/>
                  </a:cubicBezTo>
                  <a:cubicBezTo>
                    <a:pt x="32858" y="7206"/>
                    <a:pt x="50254" y="0"/>
                    <a:pt x="68393" y="0"/>
                  </a:cubicBezTo>
                  <a:close/>
                </a:path>
              </a:pathLst>
            </a:custGeom>
            <a:solidFill>
              <a:srgbClr val="FFFFFF">
                <a:alpha val="85882"/>
              </a:srgbClr>
            </a:solidFill>
            <a:ln cap="rnd">
              <a:noFill/>
              <a:prstDash val="solid"/>
              <a:round/>
            </a:ln>
          </p:spPr>
        </p:sp>
        <p:sp>
          <p:nvSpPr>
            <p:cNvPr name="TextBox 29" id="29"/>
            <p:cNvSpPr txBox="true"/>
            <p:nvPr/>
          </p:nvSpPr>
          <p:spPr>
            <a:xfrm>
              <a:off x="0" y="-28575"/>
              <a:ext cx="747913" cy="90444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84"/>
                </a:lnSpc>
              </a:pP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9639683" y="3910299"/>
            <a:ext cx="3344965" cy="3344965"/>
            <a:chOff x="0" y="0"/>
            <a:chExt cx="6350000" cy="6350000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5715000" y="6350000"/>
                  </a:moveTo>
                  <a:lnTo>
                    <a:pt x="635000" y="6350000"/>
                  </a:lnTo>
                  <a:cubicBezTo>
                    <a:pt x="284480" y="6350000"/>
                    <a:pt x="0" y="6065520"/>
                    <a:pt x="0" y="5715000"/>
                  </a:cubicBezTo>
                  <a:lnTo>
                    <a:pt x="0" y="635000"/>
                  </a:lnTo>
                  <a:cubicBezTo>
                    <a:pt x="0" y="284480"/>
                    <a:pt x="284480" y="0"/>
                    <a:pt x="635000" y="0"/>
                  </a:cubicBezTo>
                  <a:lnTo>
                    <a:pt x="5715000" y="0"/>
                  </a:lnTo>
                  <a:cubicBezTo>
                    <a:pt x="6065520" y="0"/>
                    <a:pt x="6350000" y="284480"/>
                    <a:pt x="6350000" y="635000"/>
                  </a:cubicBezTo>
                  <a:lnTo>
                    <a:pt x="6350000" y="5715000"/>
                  </a:lnTo>
                  <a:cubicBezTo>
                    <a:pt x="6350000" y="6065520"/>
                    <a:pt x="6065520" y="6350000"/>
                    <a:pt x="5715000" y="6350000"/>
                  </a:cubicBezTo>
                  <a:close/>
                </a:path>
              </a:pathLst>
            </a:custGeom>
            <a:blipFill>
              <a:blip r:embed="rId9"/>
              <a:stretch>
                <a:fillRect l="-38888" t="0" r="-38888" b="0"/>
              </a:stretch>
            </a:blipFill>
          </p:spPr>
        </p:sp>
      </p:grpSp>
      <p:sp>
        <p:nvSpPr>
          <p:cNvPr name="Freeform 32" id="32"/>
          <p:cNvSpPr/>
          <p:nvPr/>
        </p:nvSpPr>
        <p:spPr>
          <a:xfrm flipH="false" flipV="false" rot="-391448">
            <a:off x="9485141" y="3344873"/>
            <a:ext cx="791595" cy="1130850"/>
          </a:xfrm>
          <a:custGeom>
            <a:avLst/>
            <a:gdLst/>
            <a:ahLst/>
            <a:cxnLst/>
            <a:rect r="r" b="b" t="t" l="l"/>
            <a:pathLst>
              <a:path h="1130850" w="791595">
                <a:moveTo>
                  <a:pt x="0" y="0"/>
                </a:moveTo>
                <a:lnTo>
                  <a:pt x="791596" y="0"/>
                </a:lnTo>
                <a:lnTo>
                  <a:pt x="791596" y="1130851"/>
                </a:lnTo>
                <a:lnTo>
                  <a:pt x="0" y="113085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3" id="33"/>
          <p:cNvGrpSpPr/>
          <p:nvPr/>
        </p:nvGrpSpPr>
        <p:grpSpPr>
          <a:xfrm rot="0">
            <a:off x="9547428" y="3419639"/>
            <a:ext cx="667021" cy="667021"/>
            <a:chOff x="0" y="0"/>
            <a:chExt cx="812800" cy="812800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B642D"/>
            </a:solidFill>
          </p:spPr>
        </p:sp>
        <p:sp>
          <p:nvSpPr>
            <p:cNvPr name="TextBox 35" id="35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75155" lIns="75155" bIns="75155" rIns="75155"/>
            <a:lstStyle/>
            <a:p>
              <a:pPr algn="ctr">
                <a:lnSpc>
                  <a:spcPts val="2884"/>
                </a:lnSpc>
              </a:pP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13610931" y="3609730"/>
            <a:ext cx="4075127" cy="4772317"/>
            <a:chOff x="0" y="0"/>
            <a:chExt cx="747913" cy="875870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747913" cy="875870"/>
            </a:xfrm>
            <a:custGeom>
              <a:avLst/>
              <a:gdLst/>
              <a:ahLst/>
              <a:cxnLst/>
              <a:rect r="r" b="b" t="t" l="l"/>
              <a:pathLst>
                <a:path h="875870" w="747913">
                  <a:moveTo>
                    <a:pt x="68393" y="0"/>
                  </a:moveTo>
                  <a:lnTo>
                    <a:pt x="679521" y="0"/>
                  </a:lnTo>
                  <a:cubicBezTo>
                    <a:pt x="697660" y="0"/>
                    <a:pt x="715056" y="7206"/>
                    <a:pt x="727882" y="20032"/>
                  </a:cubicBezTo>
                  <a:cubicBezTo>
                    <a:pt x="740708" y="32858"/>
                    <a:pt x="747913" y="50254"/>
                    <a:pt x="747913" y="68393"/>
                  </a:cubicBezTo>
                  <a:lnTo>
                    <a:pt x="747913" y="807477"/>
                  </a:lnTo>
                  <a:cubicBezTo>
                    <a:pt x="747913" y="845249"/>
                    <a:pt x="717293" y="875870"/>
                    <a:pt x="679521" y="875870"/>
                  </a:cubicBezTo>
                  <a:lnTo>
                    <a:pt x="68393" y="875870"/>
                  </a:lnTo>
                  <a:cubicBezTo>
                    <a:pt x="50254" y="875870"/>
                    <a:pt x="32858" y="868664"/>
                    <a:pt x="20032" y="855838"/>
                  </a:cubicBezTo>
                  <a:cubicBezTo>
                    <a:pt x="7206" y="843012"/>
                    <a:pt x="0" y="825616"/>
                    <a:pt x="0" y="807477"/>
                  </a:cubicBezTo>
                  <a:lnTo>
                    <a:pt x="0" y="68393"/>
                  </a:lnTo>
                  <a:cubicBezTo>
                    <a:pt x="0" y="50254"/>
                    <a:pt x="7206" y="32858"/>
                    <a:pt x="20032" y="20032"/>
                  </a:cubicBezTo>
                  <a:cubicBezTo>
                    <a:pt x="32858" y="7206"/>
                    <a:pt x="50254" y="0"/>
                    <a:pt x="68393" y="0"/>
                  </a:cubicBezTo>
                  <a:close/>
                </a:path>
              </a:pathLst>
            </a:custGeom>
            <a:solidFill>
              <a:srgbClr val="FFFFFF">
                <a:alpha val="85882"/>
              </a:srgbClr>
            </a:solidFill>
            <a:ln cap="rnd">
              <a:noFill/>
              <a:prstDash val="solid"/>
              <a:round/>
            </a:ln>
          </p:spPr>
        </p:sp>
        <p:sp>
          <p:nvSpPr>
            <p:cNvPr name="TextBox 38" id="38"/>
            <p:cNvSpPr txBox="true"/>
            <p:nvPr/>
          </p:nvSpPr>
          <p:spPr>
            <a:xfrm>
              <a:off x="0" y="-28575"/>
              <a:ext cx="747913" cy="90444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84"/>
                </a:lnSpc>
              </a:pPr>
            </a:p>
          </p:txBody>
        </p:sp>
      </p:grpSp>
      <p:grpSp>
        <p:nvGrpSpPr>
          <p:cNvPr name="Group 39" id="39"/>
          <p:cNvGrpSpPr/>
          <p:nvPr/>
        </p:nvGrpSpPr>
        <p:grpSpPr>
          <a:xfrm rot="0">
            <a:off x="13976013" y="3910299"/>
            <a:ext cx="3344965" cy="3344965"/>
            <a:chOff x="0" y="0"/>
            <a:chExt cx="6350000" cy="6350000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5715000" y="6350000"/>
                  </a:moveTo>
                  <a:lnTo>
                    <a:pt x="635000" y="6350000"/>
                  </a:lnTo>
                  <a:cubicBezTo>
                    <a:pt x="284480" y="6350000"/>
                    <a:pt x="0" y="6065520"/>
                    <a:pt x="0" y="5715000"/>
                  </a:cubicBezTo>
                  <a:lnTo>
                    <a:pt x="0" y="635000"/>
                  </a:lnTo>
                  <a:cubicBezTo>
                    <a:pt x="0" y="284480"/>
                    <a:pt x="284480" y="0"/>
                    <a:pt x="635000" y="0"/>
                  </a:cubicBezTo>
                  <a:lnTo>
                    <a:pt x="5715000" y="0"/>
                  </a:lnTo>
                  <a:cubicBezTo>
                    <a:pt x="6065520" y="0"/>
                    <a:pt x="6350000" y="284480"/>
                    <a:pt x="6350000" y="635000"/>
                  </a:cubicBezTo>
                  <a:lnTo>
                    <a:pt x="6350000" y="5715000"/>
                  </a:lnTo>
                  <a:cubicBezTo>
                    <a:pt x="6350000" y="6065520"/>
                    <a:pt x="6065520" y="6350000"/>
                    <a:pt x="5715000" y="6350000"/>
                  </a:cubicBezTo>
                  <a:close/>
                </a:path>
              </a:pathLst>
            </a:custGeom>
            <a:blipFill>
              <a:blip r:embed="rId10"/>
              <a:stretch>
                <a:fillRect l="-30000" t="0" r="-30000" b="0"/>
              </a:stretch>
            </a:blipFill>
          </p:spPr>
        </p:sp>
      </p:grpSp>
      <p:sp>
        <p:nvSpPr>
          <p:cNvPr name="Freeform 41" id="41"/>
          <p:cNvSpPr/>
          <p:nvPr/>
        </p:nvSpPr>
        <p:spPr>
          <a:xfrm flipH="false" flipV="false" rot="-391448">
            <a:off x="13821471" y="3344873"/>
            <a:ext cx="791595" cy="1130850"/>
          </a:xfrm>
          <a:custGeom>
            <a:avLst/>
            <a:gdLst/>
            <a:ahLst/>
            <a:cxnLst/>
            <a:rect r="r" b="b" t="t" l="l"/>
            <a:pathLst>
              <a:path h="1130850" w="791595">
                <a:moveTo>
                  <a:pt x="0" y="0"/>
                </a:moveTo>
                <a:lnTo>
                  <a:pt x="791596" y="0"/>
                </a:lnTo>
                <a:lnTo>
                  <a:pt x="791596" y="1130851"/>
                </a:lnTo>
                <a:lnTo>
                  <a:pt x="0" y="113085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2" id="42"/>
          <p:cNvGrpSpPr/>
          <p:nvPr/>
        </p:nvGrpSpPr>
        <p:grpSpPr>
          <a:xfrm rot="0">
            <a:off x="13883758" y="3419639"/>
            <a:ext cx="667021" cy="667021"/>
            <a:chOff x="0" y="0"/>
            <a:chExt cx="812800" cy="812800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B642D"/>
            </a:solidFill>
          </p:spPr>
        </p:sp>
        <p:sp>
          <p:nvSpPr>
            <p:cNvPr name="TextBox 44" id="44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75155" lIns="75155" bIns="75155" rIns="75155"/>
            <a:lstStyle/>
            <a:p>
              <a:pPr algn="ctr">
                <a:lnSpc>
                  <a:spcPts val="2884"/>
                </a:lnSpc>
              </a:pPr>
            </a:p>
          </p:txBody>
        </p:sp>
      </p:grpSp>
      <p:sp>
        <p:nvSpPr>
          <p:cNvPr name="TextBox 45" id="45"/>
          <p:cNvSpPr txBox="true"/>
          <p:nvPr/>
        </p:nvSpPr>
        <p:spPr>
          <a:xfrm rot="0">
            <a:off x="6723275" y="2348232"/>
            <a:ext cx="4841451" cy="4693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43"/>
              </a:lnSpc>
            </a:pPr>
            <a:r>
              <a:rPr lang="en-US" b="true" sz="3199" spc="-86">
                <a:solidFill>
                  <a:srgbClr val="FFFFFF"/>
                </a:solidFill>
                <a:latin typeface="Anantason SemiCondensed Semi-Bold"/>
                <a:ea typeface="Anantason SemiCondensed Semi-Bold"/>
                <a:cs typeface="Anantason SemiCondensed Semi-Bold"/>
                <a:sym typeface="Anantason SemiCondensed Semi-Bold"/>
              </a:rPr>
              <a:t>  ทำบุญตักบาตร ฟังธรรม 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5532908" y="771525"/>
            <a:ext cx="7222184" cy="1276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709"/>
              </a:lnSpc>
            </a:pPr>
            <a:r>
              <a:rPr lang="en-US" sz="6699" b="true">
                <a:solidFill>
                  <a:srgbClr val="DB642D"/>
                </a:solidFill>
                <a:latin typeface="Kulachat HC Semi-Bold"/>
                <a:ea typeface="Kulachat HC Semi-Bold"/>
                <a:cs typeface="Kulachat HC Semi-Bold"/>
                <a:sym typeface="Kulachat HC Semi-Bold"/>
              </a:rPr>
              <a:t>ทำบุญวันขึ้นปีใหม่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951290" y="3591137"/>
            <a:ext cx="513979" cy="5442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93"/>
              </a:lnSpc>
            </a:pPr>
            <a:r>
              <a:rPr lang="en-US" b="true" sz="4142">
                <a:solidFill>
                  <a:srgbClr val="FFFFFF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1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5287620" y="3591137"/>
            <a:ext cx="513979" cy="5442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93"/>
              </a:lnSpc>
            </a:pPr>
            <a:r>
              <a:rPr lang="en-US" b="true" sz="4142">
                <a:solidFill>
                  <a:srgbClr val="FFFFFF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2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9623950" y="3591137"/>
            <a:ext cx="513979" cy="5442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93"/>
              </a:lnSpc>
            </a:pPr>
            <a:r>
              <a:rPr lang="en-US" b="true" sz="4142">
                <a:solidFill>
                  <a:srgbClr val="FFFFFF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3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13960279" y="3591137"/>
            <a:ext cx="513979" cy="5442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93"/>
              </a:lnSpc>
            </a:pPr>
            <a:r>
              <a:rPr lang="en-US" b="true" sz="4142">
                <a:solidFill>
                  <a:srgbClr val="FFFFFF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4</a:t>
            </a:r>
          </a:p>
        </p:txBody>
      </p:sp>
      <p:grpSp>
        <p:nvGrpSpPr>
          <p:cNvPr name="Group 51" id="51"/>
          <p:cNvGrpSpPr/>
          <p:nvPr/>
        </p:nvGrpSpPr>
        <p:grpSpPr>
          <a:xfrm rot="0">
            <a:off x="212545" y="152719"/>
            <a:ext cx="778793" cy="778793"/>
            <a:chOff x="0" y="0"/>
            <a:chExt cx="812800" cy="812800"/>
          </a:xfrm>
        </p:grpSpPr>
        <p:sp>
          <p:nvSpPr>
            <p:cNvPr name="Freeform 52" id="5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B642D"/>
            </a:solidFill>
          </p:spPr>
        </p:sp>
        <p:sp>
          <p:nvSpPr>
            <p:cNvPr name="TextBox 53" id="53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43554" lIns="43554" bIns="43554" rIns="43554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4" id="54"/>
          <p:cNvSpPr txBox="true"/>
          <p:nvPr/>
        </p:nvSpPr>
        <p:spPr>
          <a:xfrm rot="0">
            <a:off x="287759" y="400828"/>
            <a:ext cx="628365" cy="330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349"/>
              </a:lnSpc>
            </a:pPr>
            <a:r>
              <a:rPr lang="en-US" b="true" sz="2499">
                <a:solidFill>
                  <a:srgbClr val="DB642D"/>
                </a:solidFill>
                <a:latin typeface="Cloud Soft Semi-Bold"/>
                <a:ea typeface="Cloud Soft Semi-Bold"/>
                <a:cs typeface="Cloud Soft Semi-Bold"/>
                <a:sym typeface="Cloud Soft Semi-Bold"/>
              </a:rPr>
              <a:t>กตส.</a:t>
            </a:r>
          </a:p>
        </p:txBody>
      </p:sp>
      <p:sp>
        <p:nvSpPr>
          <p:cNvPr name="TextBox 55" id="55"/>
          <p:cNvSpPr txBox="true"/>
          <p:nvPr/>
        </p:nvSpPr>
        <p:spPr>
          <a:xfrm rot="1679905">
            <a:off x="14654103" y="668816"/>
            <a:ext cx="3733540" cy="8428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50"/>
              </a:lnSpc>
            </a:pPr>
            <a:r>
              <a:rPr lang="en-US" sz="3500" b="true">
                <a:solidFill>
                  <a:srgbClr val="FFFFEC"/>
                </a:solidFill>
                <a:latin typeface="Anantason SemiCondensed Bold"/>
                <a:ea typeface="Anantason SemiCondensed Bold"/>
                <a:cs typeface="Anantason SemiCondensed Bold"/>
                <a:sym typeface="Anantason SemiCondensed Bold"/>
              </a:rPr>
              <a:t>  ผลการดำเนินงาน  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10244808">
            <a:off x="-1933846" y="3798528"/>
            <a:ext cx="22596475" cy="10253150"/>
          </a:xfrm>
          <a:custGeom>
            <a:avLst/>
            <a:gdLst/>
            <a:ahLst/>
            <a:cxnLst/>
            <a:rect r="r" b="b" t="t" l="l"/>
            <a:pathLst>
              <a:path h="10253150" w="22596475">
                <a:moveTo>
                  <a:pt x="22596475" y="0"/>
                </a:moveTo>
                <a:lnTo>
                  <a:pt x="0" y="0"/>
                </a:lnTo>
                <a:lnTo>
                  <a:pt x="0" y="10253151"/>
                </a:lnTo>
                <a:lnTo>
                  <a:pt x="22596475" y="10253151"/>
                </a:lnTo>
                <a:lnTo>
                  <a:pt x="22596475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163613">
            <a:off x="17315085" y="7565892"/>
            <a:ext cx="1681216" cy="2385142"/>
          </a:xfrm>
          <a:custGeom>
            <a:avLst/>
            <a:gdLst/>
            <a:ahLst/>
            <a:cxnLst/>
            <a:rect r="r" b="b" t="t" l="l"/>
            <a:pathLst>
              <a:path h="2385142" w="1681216">
                <a:moveTo>
                  <a:pt x="1681216" y="0"/>
                </a:moveTo>
                <a:lnTo>
                  <a:pt x="0" y="0"/>
                </a:lnTo>
                <a:lnTo>
                  <a:pt x="0" y="2385141"/>
                </a:lnTo>
                <a:lnTo>
                  <a:pt x="1681216" y="2385141"/>
                </a:lnTo>
                <a:lnTo>
                  <a:pt x="1681216" y="0"/>
                </a:lnTo>
                <a:close/>
              </a:path>
            </a:pathLst>
          </a:custGeom>
          <a:blipFill>
            <a:blip r:embed="rId3"/>
            <a:stretch>
              <a:fillRect l="0" t="0" r="0" b="-10284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-551121">
            <a:off x="-528722" y="7565892"/>
            <a:ext cx="1681216" cy="2385142"/>
          </a:xfrm>
          <a:custGeom>
            <a:avLst/>
            <a:gdLst/>
            <a:ahLst/>
            <a:cxnLst/>
            <a:rect r="r" b="b" t="t" l="l"/>
            <a:pathLst>
              <a:path h="2385142" w="1681216">
                <a:moveTo>
                  <a:pt x="1681216" y="0"/>
                </a:moveTo>
                <a:lnTo>
                  <a:pt x="0" y="0"/>
                </a:lnTo>
                <a:lnTo>
                  <a:pt x="0" y="2385141"/>
                </a:lnTo>
                <a:lnTo>
                  <a:pt x="1681216" y="2385141"/>
                </a:lnTo>
                <a:lnTo>
                  <a:pt x="1681216" y="0"/>
                </a:lnTo>
                <a:close/>
              </a:path>
            </a:pathLst>
          </a:custGeom>
          <a:blipFill>
            <a:blip r:embed="rId3"/>
            <a:stretch>
              <a:fillRect l="0" t="0" r="0" b="-10284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-551121">
            <a:off x="4607422" y="9468627"/>
            <a:ext cx="789027" cy="1103032"/>
          </a:xfrm>
          <a:custGeom>
            <a:avLst/>
            <a:gdLst/>
            <a:ahLst/>
            <a:cxnLst/>
            <a:rect r="r" b="b" t="t" l="l"/>
            <a:pathLst>
              <a:path h="1103032" w="789027">
                <a:moveTo>
                  <a:pt x="789027" y="0"/>
                </a:moveTo>
                <a:lnTo>
                  <a:pt x="0" y="0"/>
                </a:lnTo>
                <a:lnTo>
                  <a:pt x="0" y="1103032"/>
                </a:lnTo>
                <a:lnTo>
                  <a:pt x="789027" y="1103032"/>
                </a:lnTo>
                <a:lnTo>
                  <a:pt x="789027" y="0"/>
                </a:lnTo>
                <a:close/>
              </a:path>
            </a:pathLst>
          </a:custGeom>
          <a:blipFill>
            <a:blip r:embed="rId3"/>
            <a:stretch>
              <a:fillRect l="0" t="-102342" r="-99384" b="-208089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51121">
            <a:off x="12887783" y="9468627"/>
            <a:ext cx="789027" cy="1103032"/>
          </a:xfrm>
          <a:custGeom>
            <a:avLst/>
            <a:gdLst/>
            <a:ahLst/>
            <a:cxnLst/>
            <a:rect r="r" b="b" t="t" l="l"/>
            <a:pathLst>
              <a:path h="1103032" w="789027">
                <a:moveTo>
                  <a:pt x="0" y="0"/>
                </a:moveTo>
                <a:lnTo>
                  <a:pt x="789028" y="0"/>
                </a:lnTo>
                <a:lnTo>
                  <a:pt x="789028" y="1103032"/>
                </a:lnTo>
                <a:lnTo>
                  <a:pt x="0" y="110303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102342" r="-99384" b="-208089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3759790" y="8796563"/>
            <a:ext cx="4741644" cy="1653648"/>
          </a:xfrm>
          <a:custGeom>
            <a:avLst/>
            <a:gdLst/>
            <a:ahLst/>
            <a:cxnLst/>
            <a:rect r="r" b="b" t="t" l="l"/>
            <a:pathLst>
              <a:path h="1653648" w="4741644">
                <a:moveTo>
                  <a:pt x="0" y="0"/>
                </a:moveTo>
                <a:lnTo>
                  <a:pt x="4741644" y="0"/>
                </a:lnTo>
                <a:lnTo>
                  <a:pt x="4741644" y="1653648"/>
                </a:lnTo>
                <a:lnTo>
                  <a:pt x="0" y="16536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true" flipV="false" rot="0">
            <a:off x="-64575" y="8796563"/>
            <a:ext cx="4741644" cy="1653648"/>
          </a:xfrm>
          <a:custGeom>
            <a:avLst/>
            <a:gdLst/>
            <a:ahLst/>
            <a:cxnLst/>
            <a:rect r="r" b="b" t="t" l="l"/>
            <a:pathLst>
              <a:path h="1653648" w="4741644">
                <a:moveTo>
                  <a:pt x="4741644" y="0"/>
                </a:moveTo>
                <a:lnTo>
                  <a:pt x="0" y="0"/>
                </a:lnTo>
                <a:lnTo>
                  <a:pt x="0" y="1653648"/>
                </a:lnTo>
                <a:lnTo>
                  <a:pt x="4741644" y="1653648"/>
                </a:lnTo>
                <a:lnTo>
                  <a:pt x="4741644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250777" y="3552618"/>
            <a:ext cx="4075127" cy="4772317"/>
            <a:chOff x="0" y="0"/>
            <a:chExt cx="747913" cy="87587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747913" cy="875870"/>
            </a:xfrm>
            <a:custGeom>
              <a:avLst/>
              <a:gdLst/>
              <a:ahLst/>
              <a:cxnLst/>
              <a:rect r="r" b="b" t="t" l="l"/>
              <a:pathLst>
                <a:path h="875870" w="747913">
                  <a:moveTo>
                    <a:pt x="68393" y="0"/>
                  </a:moveTo>
                  <a:lnTo>
                    <a:pt x="679521" y="0"/>
                  </a:lnTo>
                  <a:cubicBezTo>
                    <a:pt x="697660" y="0"/>
                    <a:pt x="715056" y="7206"/>
                    <a:pt x="727882" y="20032"/>
                  </a:cubicBezTo>
                  <a:cubicBezTo>
                    <a:pt x="740708" y="32858"/>
                    <a:pt x="747913" y="50254"/>
                    <a:pt x="747913" y="68393"/>
                  </a:cubicBezTo>
                  <a:lnTo>
                    <a:pt x="747913" y="807477"/>
                  </a:lnTo>
                  <a:cubicBezTo>
                    <a:pt x="747913" y="845249"/>
                    <a:pt x="717293" y="875870"/>
                    <a:pt x="679521" y="875870"/>
                  </a:cubicBezTo>
                  <a:lnTo>
                    <a:pt x="68393" y="875870"/>
                  </a:lnTo>
                  <a:cubicBezTo>
                    <a:pt x="50254" y="875870"/>
                    <a:pt x="32858" y="868664"/>
                    <a:pt x="20032" y="855838"/>
                  </a:cubicBezTo>
                  <a:cubicBezTo>
                    <a:pt x="7206" y="843012"/>
                    <a:pt x="0" y="825616"/>
                    <a:pt x="0" y="807477"/>
                  </a:cubicBezTo>
                  <a:lnTo>
                    <a:pt x="0" y="68393"/>
                  </a:lnTo>
                  <a:cubicBezTo>
                    <a:pt x="0" y="50254"/>
                    <a:pt x="7206" y="32858"/>
                    <a:pt x="20032" y="20032"/>
                  </a:cubicBezTo>
                  <a:cubicBezTo>
                    <a:pt x="32858" y="7206"/>
                    <a:pt x="50254" y="0"/>
                    <a:pt x="68393" y="0"/>
                  </a:cubicBezTo>
                  <a:close/>
                </a:path>
              </a:pathLst>
            </a:custGeom>
            <a:solidFill>
              <a:srgbClr val="FFFFFF">
                <a:alpha val="85882"/>
              </a:srgbClr>
            </a:solidFill>
            <a:ln cap="rnd">
              <a:noFill/>
              <a:prstDash val="solid"/>
              <a:round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28575"/>
              <a:ext cx="747913" cy="90444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84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4587107" y="3552618"/>
            <a:ext cx="4075127" cy="4772317"/>
            <a:chOff x="0" y="0"/>
            <a:chExt cx="747913" cy="87587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747913" cy="875870"/>
            </a:xfrm>
            <a:custGeom>
              <a:avLst/>
              <a:gdLst/>
              <a:ahLst/>
              <a:cxnLst/>
              <a:rect r="r" b="b" t="t" l="l"/>
              <a:pathLst>
                <a:path h="875870" w="747913">
                  <a:moveTo>
                    <a:pt x="68393" y="0"/>
                  </a:moveTo>
                  <a:lnTo>
                    <a:pt x="679521" y="0"/>
                  </a:lnTo>
                  <a:cubicBezTo>
                    <a:pt x="697660" y="0"/>
                    <a:pt x="715056" y="7206"/>
                    <a:pt x="727882" y="20032"/>
                  </a:cubicBezTo>
                  <a:cubicBezTo>
                    <a:pt x="740708" y="32858"/>
                    <a:pt x="747913" y="50254"/>
                    <a:pt x="747913" y="68393"/>
                  </a:cubicBezTo>
                  <a:lnTo>
                    <a:pt x="747913" y="807477"/>
                  </a:lnTo>
                  <a:cubicBezTo>
                    <a:pt x="747913" y="845249"/>
                    <a:pt x="717293" y="875870"/>
                    <a:pt x="679521" y="875870"/>
                  </a:cubicBezTo>
                  <a:lnTo>
                    <a:pt x="68393" y="875870"/>
                  </a:lnTo>
                  <a:cubicBezTo>
                    <a:pt x="50254" y="875870"/>
                    <a:pt x="32858" y="868664"/>
                    <a:pt x="20032" y="855838"/>
                  </a:cubicBezTo>
                  <a:cubicBezTo>
                    <a:pt x="7206" y="843012"/>
                    <a:pt x="0" y="825616"/>
                    <a:pt x="0" y="807477"/>
                  </a:cubicBezTo>
                  <a:lnTo>
                    <a:pt x="0" y="68393"/>
                  </a:lnTo>
                  <a:cubicBezTo>
                    <a:pt x="0" y="50254"/>
                    <a:pt x="7206" y="32858"/>
                    <a:pt x="20032" y="20032"/>
                  </a:cubicBezTo>
                  <a:cubicBezTo>
                    <a:pt x="32858" y="7206"/>
                    <a:pt x="50254" y="0"/>
                    <a:pt x="68393" y="0"/>
                  </a:cubicBezTo>
                  <a:close/>
                </a:path>
              </a:pathLst>
            </a:custGeom>
            <a:solidFill>
              <a:srgbClr val="FFFFFF">
                <a:alpha val="85882"/>
              </a:srgbClr>
            </a:solidFill>
            <a:ln cap="rnd">
              <a:noFill/>
              <a:prstDash val="solid"/>
              <a:round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28575"/>
              <a:ext cx="747913" cy="90444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84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615858" y="3696038"/>
            <a:ext cx="3344965" cy="3344965"/>
            <a:chOff x="0" y="0"/>
            <a:chExt cx="6350000" cy="63500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5715000" y="6350000"/>
                  </a:moveTo>
                  <a:lnTo>
                    <a:pt x="635000" y="6350000"/>
                  </a:lnTo>
                  <a:cubicBezTo>
                    <a:pt x="284480" y="6350000"/>
                    <a:pt x="0" y="6065520"/>
                    <a:pt x="0" y="5715000"/>
                  </a:cubicBezTo>
                  <a:lnTo>
                    <a:pt x="0" y="635000"/>
                  </a:lnTo>
                  <a:cubicBezTo>
                    <a:pt x="0" y="284480"/>
                    <a:pt x="284480" y="0"/>
                    <a:pt x="635000" y="0"/>
                  </a:cubicBezTo>
                  <a:lnTo>
                    <a:pt x="5715000" y="0"/>
                  </a:lnTo>
                  <a:cubicBezTo>
                    <a:pt x="6065520" y="0"/>
                    <a:pt x="6350000" y="284480"/>
                    <a:pt x="6350000" y="635000"/>
                  </a:cubicBezTo>
                  <a:lnTo>
                    <a:pt x="6350000" y="5715000"/>
                  </a:lnTo>
                  <a:cubicBezTo>
                    <a:pt x="6350000" y="6065520"/>
                    <a:pt x="6065520" y="6350000"/>
                    <a:pt x="5715000" y="6350000"/>
                  </a:cubicBezTo>
                  <a:close/>
                </a:path>
              </a:pathLst>
            </a:custGeom>
            <a:blipFill>
              <a:blip r:embed="rId5"/>
              <a:stretch>
                <a:fillRect l="-38888" t="0" r="-38888" b="0"/>
              </a:stretch>
            </a:blipFill>
          </p:spPr>
        </p:sp>
      </p:grpSp>
      <p:grpSp>
        <p:nvGrpSpPr>
          <p:cNvPr name="Group 17" id="17"/>
          <p:cNvGrpSpPr/>
          <p:nvPr/>
        </p:nvGrpSpPr>
        <p:grpSpPr>
          <a:xfrm rot="0">
            <a:off x="4952188" y="3853187"/>
            <a:ext cx="3344965" cy="3344965"/>
            <a:chOff x="0" y="0"/>
            <a:chExt cx="6350000" cy="63500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5715000" y="6350000"/>
                  </a:moveTo>
                  <a:lnTo>
                    <a:pt x="635000" y="6350000"/>
                  </a:lnTo>
                  <a:cubicBezTo>
                    <a:pt x="284480" y="6350000"/>
                    <a:pt x="0" y="6065520"/>
                    <a:pt x="0" y="5715000"/>
                  </a:cubicBezTo>
                  <a:lnTo>
                    <a:pt x="0" y="635000"/>
                  </a:lnTo>
                  <a:cubicBezTo>
                    <a:pt x="0" y="284480"/>
                    <a:pt x="284480" y="0"/>
                    <a:pt x="635000" y="0"/>
                  </a:cubicBezTo>
                  <a:lnTo>
                    <a:pt x="5715000" y="0"/>
                  </a:lnTo>
                  <a:cubicBezTo>
                    <a:pt x="6065520" y="0"/>
                    <a:pt x="6350000" y="284480"/>
                    <a:pt x="6350000" y="635000"/>
                  </a:cubicBezTo>
                  <a:lnTo>
                    <a:pt x="6350000" y="5715000"/>
                  </a:lnTo>
                  <a:cubicBezTo>
                    <a:pt x="6350000" y="6065520"/>
                    <a:pt x="6065520" y="6350000"/>
                    <a:pt x="5715000" y="6350000"/>
                  </a:cubicBezTo>
                  <a:close/>
                </a:path>
              </a:pathLst>
            </a:custGeom>
            <a:blipFill>
              <a:blip r:embed="rId6"/>
              <a:stretch>
                <a:fillRect l="-30000" t="0" r="-30000" b="0"/>
              </a:stretch>
            </a:blipFill>
          </p:spPr>
        </p:sp>
      </p:grpSp>
      <p:sp>
        <p:nvSpPr>
          <p:cNvPr name="Freeform 19" id="19"/>
          <p:cNvSpPr/>
          <p:nvPr/>
        </p:nvSpPr>
        <p:spPr>
          <a:xfrm flipH="false" flipV="false" rot="-391448">
            <a:off x="461317" y="3287762"/>
            <a:ext cx="791595" cy="1130850"/>
          </a:xfrm>
          <a:custGeom>
            <a:avLst/>
            <a:gdLst/>
            <a:ahLst/>
            <a:cxnLst/>
            <a:rect r="r" b="b" t="t" l="l"/>
            <a:pathLst>
              <a:path h="1130850" w="791595">
                <a:moveTo>
                  <a:pt x="0" y="0"/>
                </a:moveTo>
                <a:lnTo>
                  <a:pt x="791595" y="0"/>
                </a:lnTo>
                <a:lnTo>
                  <a:pt x="791595" y="1130850"/>
                </a:lnTo>
                <a:lnTo>
                  <a:pt x="0" y="113085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0" id="20"/>
          <p:cNvGrpSpPr/>
          <p:nvPr/>
        </p:nvGrpSpPr>
        <p:grpSpPr>
          <a:xfrm rot="0">
            <a:off x="523604" y="3362527"/>
            <a:ext cx="667021" cy="667021"/>
            <a:chOff x="0" y="0"/>
            <a:chExt cx="812800" cy="8128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B642D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75155" lIns="75155" bIns="75155" rIns="75155"/>
            <a:lstStyle/>
            <a:p>
              <a:pPr algn="ctr">
                <a:lnSpc>
                  <a:spcPts val="2884"/>
                </a:lnSpc>
              </a:pPr>
            </a:p>
          </p:txBody>
        </p:sp>
      </p:grpSp>
      <p:sp>
        <p:nvSpPr>
          <p:cNvPr name="Freeform 23" id="23"/>
          <p:cNvSpPr/>
          <p:nvPr/>
        </p:nvSpPr>
        <p:spPr>
          <a:xfrm flipH="false" flipV="false" rot="-391448">
            <a:off x="4797647" y="3287762"/>
            <a:ext cx="791595" cy="1130850"/>
          </a:xfrm>
          <a:custGeom>
            <a:avLst/>
            <a:gdLst/>
            <a:ahLst/>
            <a:cxnLst/>
            <a:rect r="r" b="b" t="t" l="l"/>
            <a:pathLst>
              <a:path h="1130850" w="791595">
                <a:moveTo>
                  <a:pt x="0" y="0"/>
                </a:moveTo>
                <a:lnTo>
                  <a:pt x="791595" y="0"/>
                </a:lnTo>
                <a:lnTo>
                  <a:pt x="791595" y="1130850"/>
                </a:lnTo>
                <a:lnTo>
                  <a:pt x="0" y="113085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4" id="24"/>
          <p:cNvGrpSpPr/>
          <p:nvPr/>
        </p:nvGrpSpPr>
        <p:grpSpPr>
          <a:xfrm rot="0">
            <a:off x="4859934" y="3362527"/>
            <a:ext cx="667021" cy="667021"/>
            <a:chOff x="0" y="0"/>
            <a:chExt cx="812800" cy="81280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B642D"/>
            </a:solidFill>
          </p:spPr>
        </p:sp>
        <p:sp>
          <p:nvSpPr>
            <p:cNvPr name="TextBox 26" id="26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75155" lIns="75155" bIns="75155" rIns="75155"/>
            <a:lstStyle/>
            <a:p>
              <a:pPr algn="ctr">
                <a:lnSpc>
                  <a:spcPts val="2884"/>
                </a:lnSpc>
              </a:pP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8923437" y="3552618"/>
            <a:ext cx="4075127" cy="4772317"/>
            <a:chOff x="0" y="0"/>
            <a:chExt cx="747913" cy="87587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747913" cy="875870"/>
            </a:xfrm>
            <a:custGeom>
              <a:avLst/>
              <a:gdLst/>
              <a:ahLst/>
              <a:cxnLst/>
              <a:rect r="r" b="b" t="t" l="l"/>
              <a:pathLst>
                <a:path h="875870" w="747913">
                  <a:moveTo>
                    <a:pt x="68393" y="0"/>
                  </a:moveTo>
                  <a:lnTo>
                    <a:pt x="679521" y="0"/>
                  </a:lnTo>
                  <a:cubicBezTo>
                    <a:pt x="697660" y="0"/>
                    <a:pt x="715056" y="7206"/>
                    <a:pt x="727882" y="20032"/>
                  </a:cubicBezTo>
                  <a:cubicBezTo>
                    <a:pt x="740708" y="32858"/>
                    <a:pt x="747913" y="50254"/>
                    <a:pt x="747913" y="68393"/>
                  </a:cubicBezTo>
                  <a:lnTo>
                    <a:pt x="747913" y="807477"/>
                  </a:lnTo>
                  <a:cubicBezTo>
                    <a:pt x="747913" y="845249"/>
                    <a:pt x="717293" y="875870"/>
                    <a:pt x="679521" y="875870"/>
                  </a:cubicBezTo>
                  <a:lnTo>
                    <a:pt x="68393" y="875870"/>
                  </a:lnTo>
                  <a:cubicBezTo>
                    <a:pt x="50254" y="875870"/>
                    <a:pt x="32858" y="868664"/>
                    <a:pt x="20032" y="855838"/>
                  </a:cubicBezTo>
                  <a:cubicBezTo>
                    <a:pt x="7206" y="843012"/>
                    <a:pt x="0" y="825616"/>
                    <a:pt x="0" y="807477"/>
                  </a:cubicBezTo>
                  <a:lnTo>
                    <a:pt x="0" y="68393"/>
                  </a:lnTo>
                  <a:cubicBezTo>
                    <a:pt x="0" y="50254"/>
                    <a:pt x="7206" y="32858"/>
                    <a:pt x="20032" y="20032"/>
                  </a:cubicBezTo>
                  <a:cubicBezTo>
                    <a:pt x="32858" y="7206"/>
                    <a:pt x="50254" y="0"/>
                    <a:pt x="68393" y="0"/>
                  </a:cubicBezTo>
                  <a:close/>
                </a:path>
              </a:pathLst>
            </a:custGeom>
            <a:solidFill>
              <a:srgbClr val="FFFFFF">
                <a:alpha val="85882"/>
              </a:srgbClr>
            </a:solidFill>
            <a:ln cap="rnd">
              <a:noFill/>
              <a:prstDash val="solid"/>
              <a:round/>
            </a:ln>
          </p:spPr>
        </p:sp>
        <p:sp>
          <p:nvSpPr>
            <p:cNvPr name="TextBox 29" id="29"/>
            <p:cNvSpPr txBox="true"/>
            <p:nvPr/>
          </p:nvSpPr>
          <p:spPr>
            <a:xfrm>
              <a:off x="0" y="-28575"/>
              <a:ext cx="747913" cy="90444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84"/>
                </a:lnSpc>
              </a:pP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9288518" y="3853187"/>
            <a:ext cx="3344965" cy="3344965"/>
            <a:chOff x="0" y="0"/>
            <a:chExt cx="6350000" cy="6350000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5715000" y="6350000"/>
                  </a:moveTo>
                  <a:lnTo>
                    <a:pt x="635000" y="6350000"/>
                  </a:lnTo>
                  <a:cubicBezTo>
                    <a:pt x="284480" y="6350000"/>
                    <a:pt x="0" y="6065520"/>
                    <a:pt x="0" y="5715000"/>
                  </a:cubicBezTo>
                  <a:lnTo>
                    <a:pt x="0" y="635000"/>
                  </a:lnTo>
                  <a:cubicBezTo>
                    <a:pt x="0" y="284480"/>
                    <a:pt x="284480" y="0"/>
                    <a:pt x="635000" y="0"/>
                  </a:cubicBezTo>
                  <a:lnTo>
                    <a:pt x="5715000" y="0"/>
                  </a:lnTo>
                  <a:cubicBezTo>
                    <a:pt x="6065520" y="0"/>
                    <a:pt x="6350000" y="284480"/>
                    <a:pt x="6350000" y="635000"/>
                  </a:cubicBezTo>
                  <a:lnTo>
                    <a:pt x="6350000" y="5715000"/>
                  </a:lnTo>
                  <a:cubicBezTo>
                    <a:pt x="6350000" y="6065520"/>
                    <a:pt x="6065520" y="6350000"/>
                    <a:pt x="5715000" y="6350000"/>
                  </a:cubicBezTo>
                  <a:close/>
                </a:path>
              </a:pathLst>
            </a:custGeom>
            <a:blipFill>
              <a:blip r:embed="rId9"/>
              <a:stretch>
                <a:fillRect l="-30000" t="0" r="-30000" b="0"/>
              </a:stretch>
            </a:blipFill>
          </p:spPr>
        </p:sp>
      </p:grpSp>
      <p:sp>
        <p:nvSpPr>
          <p:cNvPr name="Freeform 32" id="32"/>
          <p:cNvSpPr/>
          <p:nvPr/>
        </p:nvSpPr>
        <p:spPr>
          <a:xfrm flipH="false" flipV="false" rot="-391448">
            <a:off x="9133977" y="3287762"/>
            <a:ext cx="791595" cy="1130850"/>
          </a:xfrm>
          <a:custGeom>
            <a:avLst/>
            <a:gdLst/>
            <a:ahLst/>
            <a:cxnLst/>
            <a:rect r="r" b="b" t="t" l="l"/>
            <a:pathLst>
              <a:path h="1130850" w="791595">
                <a:moveTo>
                  <a:pt x="0" y="0"/>
                </a:moveTo>
                <a:lnTo>
                  <a:pt x="791595" y="0"/>
                </a:lnTo>
                <a:lnTo>
                  <a:pt x="791595" y="1130850"/>
                </a:lnTo>
                <a:lnTo>
                  <a:pt x="0" y="113085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3" id="33"/>
          <p:cNvGrpSpPr/>
          <p:nvPr/>
        </p:nvGrpSpPr>
        <p:grpSpPr>
          <a:xfrm rot="0">
            <a:off x="9196264" y="3362527"/>
            <a:ext cx="667021" cy="667021"/>
            <a:chOff x="0" y="0"/>
            <a:chExt cx="812800" cy="812800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B642D"/>
            </a:solidFill>
          </p:spPr>
        </p:sp>
        <p:sp>
          <p:nvSpPr>
            <p:cNvPr name="TextBox 35" id="35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75155" lIns="75155" bIns="75155" rIns="75155"/>
            <a:lstStyle/>
            <a:p>
              <a:pPr algn="ctr">
                <a:lnSpc>
                  <a:spcPts val="2884"/>
                </a:lnSpc>
              </a:pP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13259767" y="3552618"/>
            <a:ext cx="4756800" cy="4772317"/>
            <a:chOff x="0" y="0"/>
            <a:chExt cx="873022" cy="875870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873022" cy="875870"/>
            </a:xfrm>
            <a:custGeom>
              <a:avLst/>
              <a:gdLst/>
              <a:ahLst/>
              <a:cxnLst/>
              <a:rect r="r" b="b" t="t" l="l"/>
              <a:pathLst>
                <a:path h="875870" w="873022">
                  <a:moveTo>
                    <a:pt x="58592" y="0"/>
                  </a:moveTo>
                  <a:lnTo>
                    <a:pt x="814430" y="0"/>
                  </a:lnTo>
                  <a:cubicBezTo>
                    <a:pt x="829969" y="0"/>
                    <a:pt x="844873" y="6173"/>
                    <a:pt x="855861" y="17161"/>
                  </a:cubicBezTo>
                  <a:cubicBezTo>
                    <a:pt x="866849" y="28149"/>
                    <a:pt x="873022" y="43052"/>
                    <a:pt x="873022" y="58592"/>
                  </a:cubicBezTo>
                  <a:lnTo>
                    <a:pt x="873022" y="817278"/>
                  </a:lnTo>
                  <a:cubicBezTo>
                    <a:pt x="873022" y="849637"/>
                    <a:pt x="846789" y="875870"/>
                    <a:pt x="814430" y="875870"/>
                  </a:cubicBezTo>
                  <a:lnTo>
                    <a:pt x="58592" y="875870"/>
                  </a:lnTo>
                  <a:cubicBezTo>
                    <a:pt x="26232" y="875870"/>
                    <a:pt x="0" y="849637"/>
                    <a:pt x="0" y="817278"/>
                  </a:cubicBezTo>
                  <a:lnTo>
                    <a:pt x="0" y="58592"/>
                  </a:lnTo>
                  <a:cubicBezTo>
                    <a:pt x="0" y="26232"/>
                    <a:pt x="26232" y="0"/>
                    <a:pt x="58592" y="0"/>
                  </a:cubicBezTo>
                  <a:close/>
                </a:path>
              </a:pathLst>
            </a:custGeom>
            <a:solidFill>
              <a:srgbClr val="FFFFFF">
                <a:alpha val="85882"/>
              </a:srgbClr>
            </a:solidFill>
            <a:ln cap="rnd">
              <a:noFill/>
              <a:prstDash val="solid"/>
              <a:round/>
            </a:ln>
          </p:spPr>
        </p:sp>
        <p:sp>
          <p:nvSpPr>
            <p:cNvPr name="TextBox 38" id="38"/>
            <p:cNvSpPr txBox="true"/>
            <p:nvPr/>
          </p:nvSpPr>
          <p:spPr>
            <a:xfrm>
              <a:off x="0" y="-28575"/>
              <a:ext cx="873022" cy="90444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84"/>
                </a:lnSpc>
              </a:pPr>
            </a:p>
          </p:txBody>
        </p:sp>
      </p:grpSp>
      <p:grpSp>
        <p:nvGrpSpPr>
          <p:cNvPr name="Group 39" id="39"/>
          <p:cNvGrpSpPr/>
          <p:nvPr/>
        </p:nvGrpSpPr>
        <p:grpSpPr>
          <a:xfrm rot="0">
            <a:off x="13459293" y="3853187"/>
            <a:ext cx="4357747" cy="3344965"/>
            <a:chOff x="0" y="0"/>
            <a:chExt cx="8272642" cy="6350000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8272642" cy="6350000"/>
            </a:xfrm>
            <a:custGeom>
              <a:avLst/>
              <a:gdLst/>
              <a:ahLst/>
              <a:cxnLst/>
              <a:rect r="r" b="b" t="t" l="l"/>
              <a:pathLst>
                <a:path h="6350000" w="8272642">
                  <a:moveTo>
                    <a:pt x="7445377" y="6350000"/>
                  </a:moveTo>
                  <a:lnTo>
                    <a:pt x="827264" y="6350000"/>
                  </a:lnTo>
                  <a:cubicBezTo>
                    <a:pt x="370614" y="6350000"/>
                    <a:pt x="0" y="6065520"/>
                    <a:pt x="0" y="5715000"/>
                  </a:cubicBezTo>
                  <a:lnTo>
                    <a:pt x="0" y="635000"/>
                  </a:lnTo>
                  <a:cubicBezTo>
                    <a:pt x="0" y="284480"/>
                    <a:pt x="370614" y="0"/>
                    <a:pt x="827264" y="0"/>
                  </a:cubicBezTo>
                  <a:lnTo>
                    <a:pt x="7445377" y="0"/>
                  </a:lnTo>
                  <a:cubicBezTo>
                    <a:pt x="7902028" y="0"/>
                    <a:pt x="8272642" y="284480"/>
                    <a:pt x="8272642" y="635000"/>
                  </a:cubicBezTo>
                  <a:lnTo>
                    <a:pt x="8272642" y="5715000"/>
                  </a:lnTo>
                  <a:cubicBezTo>
                    <a:pt x="8272642" y="6065520"/>
                    <a:pt x="7902028" y="6350000"/>
                    <a:pt x="7445377" y="6350000"/>
                  </a:cubicBezTo>
                  <a:close/>
                </a:path>
              </a:pathLst>
            </a:custGeom>
            <a:blipFill>
              <a:blip r:embed="rId10"/>
              <a:stretch>
                <a:fillRect l="-14143" t="-68" r="-8755" b="0"/>
              </a:stretch>
            </a:blipFill>
          </p:spPr>
        </p:sp>
      </p:grpSp>
      <p:sp>
        <p:nvSpPr>
          <p:cNvPr name="Freeform 41" id="41"/>
          <p:cNvSpPr/>
          <p:nvPr/>
        </p:nvSpPr>
        <p:spPr>
          <a:xfrm flipH="false" flipV="false" rot="-391448">
            <a:off x="13346338" y="3287762"/>
            <a:ext cx="791595" cy="1130850"/>
          </a:xfrm>
          <a:custGeom>
            <a:avLst/>
            <a:gdLst/>
            <a:ahLst/>
            <a:cxnLst/>
            <a:rect r="r" b="b" t="t" l="l"/>
            <a:pathLst>
              <a:path h="1130850" w="791595">
                <a:moveTo>
                  <a:pt x="0" y="0"/>
                </a:moveTo>
                <a:lnTo>
                  <a:pt x="791595" y="0"/>
                </a:lnTo>
                <a:lnTo>
                  <a:pt x="791595" y="1130850"/>
                </a:lnTo>
                <a:lnTo>
                  <a:pt x="0" y="113085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2" id="42"/>
          <p:cNvGrpSpPr/>
          <p:nvPr/>
        </p:nvGrpSpPr>
        <p:grpSpPr>
          <a:xfrm rot="0">
            <a:off x="13332104" y="3362527"/>
            <a:ext cx="667021" cy="667021"/>
            <a:chOff x="0" y="0"/>
            <a:chExt cx="812800" cy="812800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B642D"/>
            </a:solidFill>
          </p:spPr>
        </p:sp>
        <p:sp>
          <p:nvSpPr>
            <p:cNvPr name="TextBox 44" id="44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75155" lIns="75155" bIns="75155" rIns="75155"/>
            <a:lstStyle/>
            <a:p>
              <a:pPr algn="ctr">
                <a:lnSpc>
                  <a:spcPts val="2884"/>
                </a:lnSpc>
              </a:pPr>
            </a:p>
          </p:txBody>
        </p:sp>
      </p:grpSp>
      <p:sp>
        <p:nvSpPr>
          <p:cNvPr name="TextBox 45" id="45"/>
          <p:cNvSpPr txBox="true"/>
          <p:nvPr/>
        </p:nvSpPr>
        <p:spPr>
          <a:xfrm rot="0">
            <a:off x="6723275" y="2348232"/>
            <a:ext cx="4841451" cy="4693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43"/>
              </a:lnSpc>
            </a:pPr>
            <a:r>
              <a:rPr lang="en-US" b="true" sz="3199" spc="-86">
                <a:solidFill>
                  <a:srgbClr val="FFFFFF"/>
                </a:solidFill>
                <a:latin typeface="Anantason SemiCondensed Semi-Bold"/>
                <a:ea typeface="Anantason SemiCondensed Semi-Bold"/>
                <a:cs typeface="Anantason SemiCondensed Semi-Bold"/>
                <a:sym typeface="Anantason SemiCondensed Semi-Bold"/>
              </a:rPr>
              <a:t>  ทำบุญตักบาตร ฟังธรรม 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5532908" y="771525"/>
            <a:ext cx="7222184" cy="1276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709"/>
              </a:lnSpc>
            </a:pPr>
            <a:r>
              <a:rPr lang="en-US" sz="6699" b="true">
                <a:solidFill>
                  <a:srgbClr val="DB642D"/>
                </a:solidFill>
                <a:latin typeface="Kulachat HC Semi-Bold"/>
                <a:ea typeface="Kulachat HC Semi-Bold"/>
                <a:cs typeface="Kulachat HC Semi-Bold"/>
                <a:sym typeface="Kulachat HC Semi-Bold"/>
              </a:rPr>
              <a:t>ทำบุญวันขึ้นปีใหม่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600125" y="3534026"/>
            <a:ext cx="513979" cy="5442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93"/>
              </a:lnSpc>
            </a:pPr>
            <a:r>
              <a:rPr lang="en-US" b="true" sz="4142">
                <a:solidFill>
                  <a:srgbClr val="FFFFFF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5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4936455" y="3534026"/>
            <a:ext cx="513979" cy="5442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93"/>
              </a:lnSpc>
            </a:pPr>
            <a:r>
              <a:rPr lang="en-US" b="true" sz="4142">
                <a:solidFill>
                  <a:srgbClr val="FFFFFF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6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9272785" y="3534026"/>
            <a:ext cx="513979" cy="5442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93"/>
              </a:lnSpc>
            </a:pPr>
            <a:r>
              <a:rPr lang="en-US" b="true" sz="4142">
                <a:solidFill>
                  <a:srgbClr val="FFFFFF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7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13485146" y="3534026"/>
            <a:ext cx="513979" cy="5442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93"/>
              </a:lnSpc>
            </a:pPr>
            <a:r>
              <a:rPr lang="en-US" b="true" sz="4142">
                <a:solidFill>
                  <a:srgbClr val="FFFFFF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8</a:t>
            </a:r>
          </a:p>
        </p:txBody>
      </p:sp>
      <p:grpSp>
        <p:nvGrpSpPr>
          <p:cNvPr name="Group 51" id="51"/>
          <p:cNvGrpSpPr/>
          <p:nvPr/>
        </p:nvGrpSpPr>
        <p:grpSpPr>
          <a:xfrm rot="0">
            <a:off x="249907" y="249907"/>
            <a:ext cx="778793" cy="778793"/>
            <a:chOff x="0" y="0"/>
            <a:chExt cx="1038391" cy="1038391"/>
          </a:xfrm>
        </p:grpSpPr>
        <p:grpSp>
          <p:nvGrpSpPr>
            <p:cNvPr name="Group 52" id="52"/>
            <p:cNvGrpSpPr/>
            <p:nvPr/>
          </p:nvGrpSpPr>
          <p:grpSpPr>
            <a:xfrm rot="0">
              <a:off x="0" y="0"/>
              <a:ext cx="1038391" cy="1038391"/>
              <a:chOff x="0" y="0"/>
              <a:chExt cx="812800" cy="812800"/>
            </a:xfrm>
          </p:grpSpPr>
          <p:sp>
            <p:nvSpPr>
              <p:cNvPr name="Freeform 53" id="53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DB642D"/>
              </a:solidFill>
            </p:spPr>
          </p:sp>
          <p:sp>
            <p:nvSpPr>
              <p:cNvPr name="TextBox 54" id="54"/>
              <p:cNvSpPr txBox="true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anchor="ctr" rtlCol="false" tIns="43554" lIns="43554" bIns="43554" rIns="43554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55" id="55"/>
            <p:cNvSpPr txBox="true"/>
            <p:nvPr/>
          </p:nvSpPr>
          <p:spPr>
            <a:xfrm rot="0">
              <a:off x="100285" y="314937"/>
              <a:ext cx="837821" cy="4561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349"/>
                </a:lnSpc>
              </a:pPr>
              <a:r>
                <a:rPr lang="en-US" b="true" sz="2499">
                  <a:solidFill>
                    <a:srgbClr val="DB642D"/>
                  </a:solidFill>
                  <a:latin typeface="Cloud Soft Semi-Bold"/>
                  <a:ea typeface="Cloud Soft Semi-Bold"/>
                  <a:cs typeface="Cloud Soft Semi-Bold"/>
                  <a:sym typeface="Cloud Soft Semi-Bold"/>
                </a:rPr>
                <a:t>กตส.</a:t>
              </a:r>
            </a:p>
          </p:txBody>
        </p:sp>
      </p:grpSp>
      <p:sp>
        <p:nvSpPr>
          <p:cNvPr name="TextBox 56" id="56"/>
          <p:cNvSpPr txBox="true"/>
          <p:nvPr/>
        </p:nvSpPr>
        <p:spPr>
          <a:xfrm rot="1679905">
            <a:off x="14654103" y="668816"/>
            <a:ext cx="3733540" cy="8428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50"/>
              </a:lnSpc>
            </a:pPr>
            <a:r>
              <a:rPr lang="en-US" sz="3500" b="true">
                <a:solidFill>
                  <a:srgbClr val="FFFFEC"/>
                </a:solidFill>
                <a:latin typeface="Anantason SemiCondensed Bold"/>
                <a:ea typeface="Anantason SemiCondensed Bold"/>
                <a:cs typeface="Anantason SemiCondensed Bold"/>
                <a:sym typeface="Anantason SemiCondensed Bold"/>
              </a:rPr>
              <a:t>  ผลการดำเนินงาน  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6437087" y="5687741"/>
            <a:ext cx="3086100" cy="4653120"/>
            <a:chOff x="0" y="0"/>
            <a:chExt cx="812800" cy="122551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1225513"/>
            </a:xfrm>
            <a:custGeom>
              <a:avLst/>
              <a:gdLst/>
              <a:ahLst/>
              <a:cxnLst/>
              <a:rect r="r" b="b" t="t" l="l"/>
              <a:pathLst>
                <a:path h="1225513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1225513"/>
                  </a:lnTo>
                  <a:lnTo>
                    <a:pt x="0" y="1225513"/>
                  </a:lnTo>
                  <a:close/>
                </a:path>
              </a:pathLst>
            </a:custGeom>
            <a:solidFill>
              <a:srgbClr val="FFF0B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66675"/>
              <a:ext cx="812800" cy="129218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34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true" flipV="false" rot="5632126">
            <a:off x="6473785" y="-2064388"/>
            <a:ext cx="12584345" cy="14706019"/>
          </a:xfrm>
          <a:custGeom>
            <a:avLst/>
            <a:gdLst/>
            <a:ahLst/>
            <a:cxnLst/>
            <a:rect r="r" b="b" t="t" l="l"/>
            <a:pathLst>
              <a:path h="14706019" w="12584345">
                <a:moveTo>
                  <a:pt x="12584344" y="0"/>
                </a:moveTo>
                <a:lnTo>
                  <a:pt x="0" y="0"/>
                </a:lnTo>
                <a:lnTo>
                  <a:pt x="0" y="14706019"/>
                </a:lnTo>
                <a:lnTo>
                  <a:pt x="12584344" y="14706019"/>
                </a:lnTo>
                <a:lnTo>
                  <a:pt x="12584344" y="0"/>
                </a:lnTo>
                <a:close/>
              </a:path>
            </a:pathLst>
          </a:custGeom>
          <a:blipFill>
            <a:blip r:embed="rId2"/>
            <a:stretch>
              <a:fillRect l="-84692" t="0" r="-72849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6443351" y="5500420"/>
            <a:ext cx="3623405" cy="4243312"/>
            <a:chOff x="0" y="0"/>
            <a:chExt cx="747913" cy="87587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747913" cy="875870"/>
            </a:xfrm>
            <a:custGeom>
              <a:avLst/>
              <a:gdLst/>
              <a:ahLst/>
              <a:cxnLst/>
              <a:rect r="r" b="b" t="t" l="l"/>
              <a:pathLst>
                <a:path h="875870" w="747913">
                  <a:moveTo>
                    <a:pt x="76919" y="0"/>
                  </a:moveTo>
                  <a:lnTo>
                    <a:pt x="670994" y="0"/>
                  </a:lnTo>
                  <a:cubicBezTo>
                    <a:pt x="713476" y="0"/>
                    <a:pt x="747913" y="34438"/>
                    <a:pt x="747913" y="76919"/>
                  </a:cubicBezTo>
                  <a:lnTo>
                    <a:pt x="747913" y="798950"/>
                  </a:lnTo>
                  <a:cubicBezTo>
                    <a:pt x="747913" y="841432"/>
                    <a:pt x="713476" y="875870"/>
                    <a:pt x="670994" y="875870"/>
                  </a:cubicBezTo>
                  <a:lnTo>
                    <a:pt x="76919" y="875870"/>
                  </a:lnTo>
                  <a:cubicBezTo>
                    <a:pt x="34438" y="875870"/>
                    <a:pt x="0" y="841432"/>
                    <a:pt x="0" y="798950"/>
                  </a:cubicBezTo>
                  <a:lnTo>
                    <a:pt x="0" y="76919"/>
                  </a:lnTo>
                  <a:cubicBezTo>
                    <a:pt x="0" y="34438"/>
                    <a:pt x="34438" y="0"/>
                    <a:pt x="76919" y="0"/>
                  </a:cubicBezTo>
                  <a:close/>
                </a:path>
              </a:pathLst>
            </a:custGeom>
            <a:solidFill>
              <a:srgbClr val="FFFFFF">
                <a:alpha val="85882"/>
              </a:srgbClr>
            </a:solidFill>
            <a:ln cap="rnd">
              <a:noFill/>
              <a:prstDash val="solid"/>
              <a:round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28575"/>
              <a:ext cx="747913" cy="90444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84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6767963" y="5767671"/>
            <a:ext cx="2974180" cy="2974180"/>
            <a:chOff x="0" y="0"/>
            <a:chExt cx="6350000" cy="63500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5715000" y="6350000"/>
                  </a:moveTo>
                  <a:lnTo>
                    <a:pt x="635000" y="6350000"/>
                  </a:lnTo>
                  <a:cubicBezTo>
                    <a:pt x="284480" y="6350000"/>
                    <a:pt x="0" y="6065520"/>
                    <a:pt x="0" y="5715000"/>
                  </a:cubicBezTo>
                  <a:lnTo>
                    <a:pt x="0" y="635000"/>
                  </a:lnTo>
                  <a:cubicBezTo>
                    <a:pt x="0" y="284480"/>
                    <a:pt x="284480" y="0"/>
                    <a:pt x="635000" y="0"/>
                  </a:cubicBezTo>
                  <a:lnTo>
                    <a:pt x="5715000" y="0"/>
                  </a:lnTo>
                  <a:cubicBezTo>
                    <a:pt x="6065520" y="0"/>
                    <a:pt x="6350000" y="284480"/>
                    <a:pt x="6350000" y="635000"/>
                  </a:cubicBezTo>
                  <a:lnTo>
                    <a:pt x="6350000" y="5715000"/>
                  </a:lnTo>
                  <a:cubicBezTo>
                    <a:pt x="6350000" y="6065520"/>
                    <a:pt x="6065520" y="6350000"/>
                    <a:pt x="5715000" y="6350000"/>
                  </a:cubicBezTo>
                  <a:close/>
                </a:path>
              </a:pathLst>
            </a:custGeom>
            <a:blipFill>
              <a:blip r:embed="rId3"/>
              <a:stretch>
                <a:fillRect l="-61111" t="0" r="-61111" b="0"/>
              </a:stretch>
            </a:blipFill>
          </p:spPr>
        </p:sp>
      </p:grpSp>
      <p:sp>
        <p:nvSpPr>
          <p:cNvPr name="Freeform 11" id="11"/>
          <p:cNvSpPr/>
          <p:nvPr/>
        </p:nvSpPr>
        <p:spPr>
          <a:xfrm flipH="false" flipV="false" rot="-391448">
            <a:off x="6630553" y="5264922"/>
            <a:ext cx="703848" cy="1005497"/>
          </a:xfrm>
          <a:custGeom>
            <a:avLst/>
            <a:gdLst/>
            <a:ahLst/>
            <a:cxnLst/>
            <a:rect r="r" b="b" t="t" l="l"/>
            <a:pathLst>
              <a:path h="1005497" w="703848">
                <a:moveTo>
                  <a:pt x="0" y="0"/>
                </a:moveTo>
                <a:lnTo>
                  <a:pt x="703848" y="0"/>
                </a:lnTo>
                <a:lnTo>
                  <a:pt x="703848" y="1005497"/>
                </a:lnTo>
                <a:lnTo>
                  <a:pt x="0" y="100549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6685935" y="5331400"/>
            <a:ext cx="593083" cy="593083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B642D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75155" lIns="75155" bIns="75155" rIns="75155"/>
            <a:lstStyle/>
            <a:p>
              <a:pPr algn="ctr">
                <a:lnSpc>
                  <a:spcPts val="2884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8371178" y="815497"/>
            <a:ext cx="3623405" cy="4243312"/>
            <a:chOff x="0" y="0"/>
            <a:chExt cx="747913" cy="87587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747913" cy="875870"/>
            </a:xfrm>
            <a:custGeom>
              <a:avLst/>
              <a:gdLst/>
              <a:ahLst/>
              <a:cxnLst/>
              <a:rect r="r" b="b" t="t" l="l"/>
              <a:pathLst>
                <a:path h="875870" w="747913">
                  <a:moveTo>
                    <a:pt x="76919" y="0"/>
                  </a:moveTo>
                  <a:lnTo>
                    <a:pt x="670994" y="0"/>
                  </a:lnTo>
                  <a:cubicBezTo>
                    <a:pt x="713476" y="0"/>
                    <a:pt x="747913" y="34438"/>
                    <a:pt x="747913" y="76919"/>
                  </a:cubicBezTo>
                  <a:lnTo>
                    <a:pt x="747913" y="798950"/>
                  </a:lnTo>
                  <a:cubicBezTo>
                    <a:pt x="747913" y="841432"/>
                    <a:pt x="713476" y="875870"/>
                    <a:pt x="670994" y="875870"/>
                  </a:cubicBezTo>
                  <a:lnTo>
                    <a:pt x="76919" y="875870"/>
                  </a:lnTo>
                  <a:cubicBezTo>
                    <a:pt x="34438" y="875870"/>
                    <a:pt x="0" y="841432"/>
                    <a:pt x="0" y="798950"/>
                  </a:cubicBezTo>
                  <a:lnTo>
                    <a:pt x="0" y="76919"/>
                  </a:lnTo>
                  <a:cubicBezTo>
                    <a:pt x="0" y="34438"/>
                    <a:pt x="34438" y="0"/>
                    <a:pt x="76919" y="0"/>
                  </a:cubicBezTo>
                  <a:close/>
                </a:path>
              </a:pathLst>
            </a:custGeom>
            <a:solidFill>
              <a:srgbClr val="FFFFFF">
                <a:alpha val="85882"/>
              </a:srgbClr>
            </a:solidFill>
            <a:ln cap="rnd">
              <a:noFill/>
              <a:prstDash val="solid"/>
              <a:round/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0" y="-28575"/>
              <a:ext cx="747913" cy="904445"/>
            </a:xfrm>
            <a:prstGeom prst="rect">
              <a:avLst/>
            </a:prstGeom>
          </p:spPr>
          <p:txBody>
            <a:bodyPr anchor="ctr" rtlCol="false" tIns="45169" lIns="45169" bIns="45169" rIns="45169"/>
            <a:lstStyle/>
            <a:p>
              <a:pPr algn="ctr">
                <a:lnSpc>
                  <a:spcPts val="2884"/>
                </a:lnSpc>
              </a:pPr>
            </a:p>
          </p:txBody>
        </p:sp>
      </p:grpSp>
      <p:sp>
        <p:nvSpPr>
          <p:cNvPr name="Freeform 18" id="18"/>
          <p:cNvSpPr/>
          <p:nvPr/>
        </p:nvSpPr>
        <p:spPr>
          <a:xfrm flipH="false" flipV="false" rot="-474981">
            <a:off x="15937026" y="3393643"/>
            <a:ext cx="1681216" cy="2385142"/>
          </a:xfrm>
          <a:custGeom>
            <a:avLst/>
            <a:gdLst/>
            <a:ahLst/>
            <a:cxnLst/>
            <a:rect r="r" b="b" t="t" l="l"/>
            <a:pathLst>
              <a:path h="2385142" w="1681216">
                <a:moveTo>
                  <a:pt x="0" y="0"/>
                </a:moveTo>
                <a:lnTo>
                  <a:pt x="1681217" y="0"/>
                </a:lnTo>
                <a:lnTo>
                  <a:pt x="1681217" y="2385142"/>
                </a:lnTo>
                <a:lnTo>
                  <a:pt x="0" y="238514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-102840"/>
            </a:stretch>
          </a:blipFill>
        </p:spPr>
      </p:sp>
      <p:grpSp>
        <p:nvGrpSpPr>
          <p:cNvPr name="Group 19" id="19"/>
          <p:cNvGrpSpPr/>
          <p:nvPr/>
        </p:nvGrpSpPr>
        <p:grpSpPr>
          <a:xfrm rot="0">
            <a:off x="12226831" y="815497"/>
            <a:ext cx="3623405" cy="4243312"/>
            <a:chOff x="0" y="0"/>
            <a:chExt cx="747913" cy="87587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747913" cy="875870"/>
            </a:xfrm>
            <a:custGeom>
              <a:avLst/>
              <a:gdLst/>
              <a:ahLst/>
              <a:cxnLst/>
              <a:rect r="r" b="b" t="t" l="l"/>
              <a:pathLst>
                <a:path h="875870" w="747913">
                  <a:moveTo>
                    <a:pt x="76919" y="0"/>
                  </a:moveTo>
                  <a:lnTo>
                    <a:pt x="670994" y="0"/>
                  </a:lnTo>
                  <a:cubicBezTo>
                    <a:pt x="713476" y="0"/>
                    <a:pt x="747913" y="34438"/>
                    <a:pt x="747913" y="76919"/>
                  </a:cubicBezTo>
                  <a:lnTo>
                    <a:pt x="747913" y="798950"/>
                  </a:lnTo>
                  <a:cubicBezTo>
                    <a:pt x="747913" y="841432"/>
                    <a:pt x="713476" y="875870"/>
                    <a:pt x="670994" y="875870"/>
                  </a:cubicBezTo>
                  <a:lnTo>
                    <a:pt x="76919" y="875870"/>
                  </a:lnTo>
                  <a:cubicBezTo>
                    <a:pt x="34438" y="875870"/>
                    <a:pt x="0" y="841432"/>
                    <a:pt x="0" y="798950"/>
                  </a:cubicBezTo>
                  <a:lnTo>
                    <a:pt x="0" y="76919"/>
                  </a:lnTo>
                  <a:cubicBezTo>
                    <a:pt x="0" y="34438"/>
                    <a:pt x="34438" y="0"/>
                    <a:pt x="76919" y="0"/>
                  </a:cubicBezTo>
                  <a:close/>
                </a:path>
              </a:pathLst>
            </a:custGeom>
            <a:solidFill>
              <a:srgbClr val="FFFFFF">
                <a:alpha val="85882"/>
              </a:srgbClr>
            </a:solidFill>
            <a:ln cap="rnd">
              <a:noFill/>
              <a:prstDash val="solid"/>
              <a:round/>
            </a:ln>
          </p:spPr>
        </p:sp>
        <p:sp>
          <p:nvSpPr>
            <p:cNvPr name="TextBox 21" id="21"/>
            <p:cNvSpPr txBox="true"/>
            <p:nvPr/>
          </p:nvSpPr>
          <p:spPr>
            <a:xfrm>
              <a:off x="0" y="-28575"/>
              <a:ext cx="747913" cy="904445"/>
            </a:xfrm>
            <a:prstGeom prst="rect">
              <a:avLst/>
            </a:prstGeom>
          </p:spPr>
          <p:txBody>
            <a:bodyPr anchor="ctr" rtlCol="false" tIns="45169" lIns="45169" bIns="45169" rIns="45169"/>
            <a:lstStyle/>
            <a:p>
              <a:pPr algn="ctr">
                <a:lnSpc>
                  <a:spcPts val="2884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8695790" y="1082748"/>
            <a:ext cx="2974180" cy="2974180"/>
            <a:chOff x="0" y="0"/>
            <a:chExt cx="6350000" cy="63500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5715000" y="6350000"/>
                  </a:moveTo>
                  <a:lnTo>
                    <a:pt x="635000" y="6350000"/>
                  </a:lnTo>
                  <a:cubicBezTo>
                    <a:pt x="284480" y="6350000"/>
                    <a:pt x="0" y="6065520"/>
                    <a:pt x="0" y="5715000"/>
                  </a:cubicBezTo>
                  <a:lnTo>
                    <a:pt x="0" y="635000"/>
                  </a:lnTo>
                  <a:cubicBezTo>
                    <a:pt x="0" y="284480"/>
                    <a:pt x="284480" y="0"/>
                    <a:pt x="635000" y="0"/>
                  </a:cubicBezTo>
                  <a:lnTo>
                    <a:pt x="5715000" y="0"/>
                  </a:lnTo>
                  <a:cubicBezTo>
                    <a:pt x="6065520" y="0"/>
                    <a:pt x="6350000" y="284480"/>
                    <a:pt x="6350000" y="635000"/>
                  </a:cubicBezTo>
                  <a:lnTo>
                    <a:pt x="6350000" y="5715000"/>
                  </a:lnTo>
                  <a:cubicBezTo>
                    <a:pt x="6350000" y="6065520"/>
                    <a:pt x="6065520" y="6350000"/>
                    <a:pt x="5715000" y="6350000"/>
                  </a:cubicBezTo>
                  <a:close/>
                </a:path>
              </a:pathLst>
            </a:custGeom>
            <a:blipFill>
              <a:blip r:embed="rId7"/>
              <a:stretch>
                <a:fillRect l="0" t="-16666" r="0" b="-16666"/>
              </a:stretch>
            </a:blipFill>
          </p:spPr>
        </p:sp>
      </p:grpSp>
      <p:grpSp>
        <p:nvGrpSpPr>
          <p:cNvPr name="Group 24" id="24"/>
          <p:cNvGrpSpPr/>
          <p:nvPr/>
        </p:nvGrpSpPr>
        <p:grpSpPr>
          <a:xfrm rot="0">
            <a:off x="12551444" y="1082748"/>
            <a:ext cx="2974180" cy="2974180"/>
            <a:chOff x="0" y="0"/>
            <a:chExt cx="6350000" cy="635000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5715000" y="6350000"/>
                  </a:moveTo>
                  <a:lnTo>
                    <a:pt x="635000" y="6350000"/>
                  </a:lnTo>
                  <a:cubicBezTo>
                    <a:pt x="284480" y="6350000"/>
                    <a:pt x="0" y="6065520"/>
                    <a:pt x="0" y="5715000"/>
                  </a:cubicBezTo>
                  <a:lnTo>
                    <a:pt x="0" y="635000"/>
                  </a:lnTo>
                  <a:cubicBezTo>
                    <a:pt x="0" y="284480"/>
                    <a:pt x="284480" y="0"/>
                    <a:pt x="635000" y="0"/>
                  </a:cubicBezTo>
                  <a:lnTo>
                    <a:pt x="5715000" y="0"/>
                  </a:lnTo>
                  <a:cubicBezTo>
                    <a:pt x="6065520" y="0"/>
                    <a:pt x="6350000" y="284480"/>
                    <a:pt x="6350000" y="635000"/>
                  </a:cubicBezTo>
                  <a:lnTo>
                    <a:pt x="6350000" y="5715000"/>
                  </a:lnTo>
                  <a:cubicBezTo>
                    <a:pt x="6350000" y="6065520"/>
                    <a:pt x="6065520" y="6350000"/>
                    <a:pt x="5715000" y="6350000"/>
                  </a:cubicBezTo>
                  <a:close/>
                </a:path>
              </a:pathLst>
            </a:custGeom>
            <a:blipFill>
              <a:blip r:embed="rId8"/>
              <a:stretch>
                <a:fillRect l="0" t="-61111" r="0" b="-61111"/>
              </a:stretch>
            </a:blipFill>
          </p:spPr>
        </p:sp>
      </p:grpSp>
      <p:sp>
        <p:nvSpPr>
          <p:cNvPr name="Freeform 26" id="26"/>
          <p:cNvSpPr/>
          <p:nvPr/>
        </p:nvSpPr>
        <p:spPr>
          <a:xfrm flipH="false" flipV="false" rot="-391448">
            <a:off x="8558379" y="579999"/>
            <a:ext cx="703848" cy="1005497"/>
          </a:xfrm>
          <a:custGeom>
            <a:avLst/>
            <a:gdLst/>
            <a:ahLst/>
            <a:cxnLst/>
            <a:rect r="r" b="b" t="t" l="l"/>
            <a:pathLst>
              <a:path h="1005497" w="703848">
                <a:moveTo>
                  <a:pt x="0" y="0"/>
                </a:moveTo>
                <a:lnTo>
                  <a:pt x="703848" y="0"/>
                </a:lnTo>
                <a:lnTo>
                  <a:pt x="703848" y="1005497"/>
                </a:lnTo>
                <a:lnTo>
                  <a:pt x="0" y="100549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7" id="27"/>
          <p:cNvGrpSpPr/>
          <p:nvPr/>
        </p:nvGrpSpPr>
        <p:grpSpPr>
          <a:xfrm rot="0">
            <a:off x="8613762" y="646477"/>
            <a:ext cx="593083" cy="593083"/>
            <a:chOff x="0" y="0"/>
            <a:chExt cx="812800" cy="81280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B642D"/>
            </a:solidFill>
          </p:spPr>
        </p:sp>
        <p:sp>
          <p:nvSpPr>
            <p:cNvPr name="TextBox 29" id="29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66824" lIns="66824" bIns="66824" rIns="66824"/>
            <a:lstStyle/>
            <a:p>
              <a:pPr algn="ctr">
                <a:lnSpc>
                  <a:spcPts val="2884"/>
                </a:lnSpc>
              </a:pPr>
            </a:p>
          </p:txBody>
        </p:sp>
      </p:grpSp>
      <p:sp>
        <p:nvSpPr>
          <p:cNvPr name="Freeform 30" id="30"/>
          <p:cNvSpPr/>
          <p:nvPr/>
        </p:nvSpPr>
        <p:spPr>
          <a:xfrm flipH="false" flipV="false" rot="-391448">
            <a:off x="12414033" y="579999"/>
            <a:ext cx="703848" cy="1005497"/>
          </a:xfrm>
          <a:custGeom>
            <a:avLst/>
            <a:gdLst/>
            <a:ahLst/>
            <a:cxnLst/>
            <a:rect r="r" b="b" t="t" l="l"/>
            <a:pathLst>
              <a:path h="1005497" w="703848">
                <a:moveTo>
                  <a:pt x="0" y="0"/>
                </a:moveTo>
                <a:lnTo>
                  <a:pt x="703848" y="0"/>
                </a:lnTo>
                <a:lnTo>
                  <a:pt x="703848" y="1005497"/>
                </a:lnTo>
                <a:lnTo>
                  <a:pt x="0" y="100549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1" id="31"/>
          <p:cNvGrpSpPr/>
          <p:nvPr/>
        </p:nvGrpSpPr>
        <p:grpSpPr>
          <a:xfrm rot="0">
            <a:off x="12469416" y="646477"/>
            <a:ext cx="593083" cy="593083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B642D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66824" lIns="66824" bIns="66824" rIns="66824"/>
            <a:lstStyle/>
            <a:p>
              <a:pPr algn="ctr">
                <a:lnSpc>
                  <a:spcPts val="2884"/>
                </a:lnSpc>
              </a:pP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10299004" y="5500420"/>
            <a:ext cx="3623405" cy="4243312"/>
            <a:chOff x="0" y="0"/>
            <a:chExt cx="747913" cy="875870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747913" cy="875870"/>
            </a:xfrm>
            <a:custGeom>
              <a:avLst/>
              <a:gdLst/>
              <a:ahLst/>
              <a:cxnLst/>
              <a:rect r="r" b="b" t="t" l="l"/>
              <a:pathLst>
                <a:path h="875870" w="747913">
                  <a:moveTo>
                    <a:pt x="76919" y="0"/>
                  </a:moveTo>
                  <a:lnTo>
                    <a:pt x="670994" y="0"/>
                  </a:lnTo>
                  <a:cubicBezTo>
                    <a:pt x="713476" y="0"/>
                    <a:pt x="747913" y="34438"/>
                    <a:pt x="747913" y="76919"/>
                  </a:cubicBezTo>
                  <a:lnTo>
                    <a:pt x="747913" y="798950"/>
                  </a:lnTo>
                  <a:cubicBezTo>
                    <a:pt x="747913" y="841432"/>
                    <a:pt x="713476" y="875870"/>
                    <a:pt x="670994" y="875870"/>
                  </a:cubicBezTo>
                  <a:lnTo>
                    <a:pt x="76919" y="875870"/>
                  </a:lnTo>
                  <a:cubicBezTo>
                    <a:pt x="34438" y="875870"/>
                    <a:pt x="0" y="841432"/>
                    <a:pt x="0" y="798950"/>
                  </a:cubicBezTo>
                  <a:lnTo>
                    <a:pt x="0" y="76919"/>
                  </a:lnTo>
                  <a:cubicBezTo>
                    <a:pt x="0" y="34438"/>
                    <a:pt x="34438" y="0"/>
                    <a:pt x="76919" y="0"/>
                  </a:cubicBezTo>
                  <a:close/>
                </a:path>
              </a:pathLst>
            </a:custGeom>
            <a:solidFill>
              <a:srgbClr val="FFFFFF">
                <a:alpha val="85882"/>
              </a:srgbClr>
            </a:solidFill>
            <a:ln cap="rnd">
              <a:noFill/>
              <a:prstDash val="solid"/>
              <a:round/>
            </a:ln>
          </p:spPr>
        </p:sp>
        <p:sp>
          <p:nvSpPr>
            <p:cNvPr name="TextBox 36" id="36"/>
            <p:cNvSpPr txBox="true"/>
            <p:nvPr/>
          </p:nvSpPr>
          <p:spPr>
            <a:xfrm>
              <a:off x="0" y="-28575"/>
              <a:ext cx="747913" cy="904445"/>
            </a:xfrm>
            <a:prstGeom prst="rect">
              <a:avLst/>
            </a:prstGeom>
          </p:spPr>
          <p:txBody>
            <a:bodyPr anchor="ctr" rtlCol="false" tIns="45169" lIns="45169" bIns="45169" rIns="45169"/>
            <a:lstStyle/>
            <a:p>
              <a:pPr algn="ctr">
                <a:lnSpc>
                  <a:spcPts val="2884"/>
                </a:lnSpc>
              </a:pPr>
            </a:p>
          </p:txBody>
        </p:sp>
      </p:grpSp>
      <p:grpSp>
        <p:nvGrpSpPr>
          <p:cNvPr name="Group 37" id="37"/>
          <p:cNvGrpSpPr/>
          <p:nvPr/>
        </p:nvGrpSpPr>
        <p:grpSpPr>
          <a:xfrm rot="0">
            <a:off x="10623617" y="5767671"/>
            <a:ext cx="2974180" cy="2974180"/>
            <a:chOff x="0" y="0"/>
            <a:chExt cx="6350000" cy="6350000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5715000" y="6350000"/>
                  </a:moveTo>
                  <a:lnTo>
                    <a:pt x="635000" y="6350000"/>
                  </a:lnTo>
                  <a:cubicBezTo>
                    <a:pt x="284480" y="6350000"/>
                    <a:pt x="0" y="6065520"/>
                    <a:pt x="0" y="5715000"/>
                  </a:cubicBezTo>
                  <a:lnTo>
                    <a:pt x="0" y="635000"/>
                  </a:lnTo>
                  <a:cubicBezTo>
                    <a:pt x="0" y="284480"/>
                    <a:pt x="284480" y="0"/>
                    <a:pt x="635000" y="0"/>
                  </a:cubicBezTo>
                  <a:lnTo>
                    <a:pt x="5715000" y="0"/>
                  </a:lnTo>
                  <a:cubicBezTo>
                    <a:pt x="6065520" y="0"/>
                    <a:pt x="6350000" y="284480"/>
                    <a:pt x="6350000" y="635000"/>
                  </a:cubicBezTo>
                  <a:lnTo>
                    <a:pt x="6350000" y="5715000"/>
                  </a:lnTo>
                  <a:cubicBezTo>
                    <a:pt x="6350000" y="6065520"/>
                    <a:pt x="6065520" y="6350000"/>
                    <a:pt x="5715000" y="6350000"/>
                  </a:cubicBezTo>
                  <a:close/>
                </a:path>
              </a:pathLst>
            </a:custGeom>
            <a:blipFill>
              <a:blip r:embed="rId9"/>
              <a:stretch>
                <a:fillRect l="0" t="-16666" r="0" b="-16666"/>
              </a:stretch>
            </a:blipFill>
          </p:spPr>
        </p:sp>
      </p:grpSp>
      <p:sp>
        <p:nvSpPr>
          <p:cNvPr name="Freeform 39" id="39"/>
          <p:cNvSpPr/>
          <p:nvPr/>
        </p:nvSpPr>
        <p:spPr>
          <a:xfrm flipH="false" flipV="false" rot="-391448">
            <a:off x="10486206" y="5264922"/>
            <a:ext cx="703848" cy="1005497"/>
          </a:xfrm>
          <a:custGeom>
            <a:avLst/>
            <a:gdLst/>
            <a:ahLst/>
            <a:cxnLst/>
            <a:rect r="r" b="b" t="t" l="l"/>
            <a:pathLst>
              <a:path h="1005497" w="703848">
                <a:moveTo>
                  <a:pt x="0" y="0"/>
                </a:moveTo>
                <a:lnTo>
                  <a:pt x="703848" y="0"/>
                </a:lnTo>
                <a:lnTo>
                  <a:pt x="703848" y="1005497"/>
                </a:lnTo>
                <a:lnTo>
                  <a:pt x="0" y="100549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0" id="40"/>
          <p:cNvGrpSpPr/>
          <p:nvPr/>
        </p:nvGrpSpPr>
        <p:grpSpPr>
          <a:xfrm rot="0">
            <a:off x="10541589" y="5331400"/>
            <a:ext cx="593083" cy="593083"/>
            <a:chOff x="0" y="0"/>
            <a:chExt cx="812800" cy="812800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B642D"/>
            </a:solidFill>
          </p:spPr>
        </p:sp>
        <p:sp>
          <p:nvSpPr>
            <p:cNvPr name="TextBox 42" id="42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66824" lIns="66824" bIns="66824" rIns="66824"/>
            <a:lstStyle/>
            <a:p>
              <a:pPr algn="ctr">
                <a:lnSpc>
                  <a:spcPts val="2884"/>
                </a:lnSpc>
              </a:pPr>
            </a:p>
          </p:txBody>
        </p:sp>
      </p:grpSp>
      <p:grpSp>
        <p:nvGrpSpPr>
          <p:cNvPr name="Group 43" id="43"/>
          <p:cNvGrpSpPr/>
          <p:nvPr/>
        </p:nvGrpSpPr>
        <p:grpSpPr>
          <a:xfrm rot="0">
            <a:off x="14151077" y="5500420"/>
            <a:ext cx="3623405" cy="4243312"/>
            <a:chOff x="0" y="0"/>
            <a:chExt cx="747913" cy="875870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747913" cy="875870"/>
            </a:xfrm>
            <a:custGeom>
              <a:avLst/>
              <a:gdLst/>
              <a:ahLst/>
              <a:cxnLst/>
              <a:rect r="r" b="b" t="t" l="l"/>
              <a:pathLst>
                <a:path h="875870" w="747913">
                  <a:moveTo>
                    <a:pt x="76919" y="0"/>
                  </a:moveTo>
                  <a:lnTo>
                    <a:pt x="670994" y="0"/>
                  </a:lnTo>
                  <a:cubicBezTo>
                    <a:pt x="713476" y="0"/>
                    <a:pt x="747913" y="34438"/>
                    <a:pt x="747913" y="76919"/>
                  </a:cubicBezTo>
                  <a:lnTo>
                    <a:pt x="747913" y="798950"/>
                  </a:lnTo>
                  <a:cubicBezTo>
                    <a:pt x="747913" y="841432"/>
                    <a:pt x="713476" y="875870"/>
                    <a:pt x="670994" y="875870"/>
                  </a:cubicBezTo>
                  <a:lnTo>
                    <a:pt x="76919" y="875870"/>
                  </a:lnTo>
                  <a:cubicBezTo>
                    <a:pt x="34438" y="875870"/>
                    <a:pt x="0" y="841432"/>
                    <a:pt x="0" y="798950"/>
                  </a:cubicBezTo>
                  <a:lnTo>
                    <a:pt x="0" y="76919"/>
                  </a:lnTo>
                  <a:cubicBezTo>
                    <a:pt x="0" y="34438"/>
                    <a:pt x="34438" y="0"/>
                    <a:pt x="76919" y="0"/>
                  </a:cubicBezTo>
                  <a:close/>
                </a:path>
              </a:pathLst>
            </a:custGeom>
            <a:solidFill>
              <a:srgbClr val="FFFFFF">
                <a:alpha val="85882"/>
              </a:srgbClr>
            </a:solidFill>
            <a:ln cap="rnd">
              <a:noFill/>
              <a:prstDash val="solid"/>
              <a:round/>
            </a:ln>
          </p:spPr>
        </p:sp>
        <p:sp>
          <p:nvSpPr>
            <p:cNvPr name="TextBox 45" id="45"/>
            <p:cNvSpPr txBox="true"/>
            <p:nvPr/>
          </p:nvSpPr>
          <p:spPr>
            <a:xfrm>
              <a:off x="0" y="-28575"/>
              <a:ext cx="747913" cy="904445"/>
            </a:xfrm>
            <a:prstGeom prst="rect">
              <a:avLst/>
            </a:prstGeom>
          </p:spPr>
          <p:txBody>
            <a:bodyPr anchor="ctr" rtlCol="false" tIns="45169" lIns="45169" bIns="45169" rIns="45169"/>
            <a:lstStyle/>
            <a:p>
              <a:pPr algn="ctr">
                <a:lnSpc>
                  <a:spcPts val="2884"/>
                </a:lnSpc>
              </a:pPr>
            </a:p>
          </p:txBody>
        </p:sp>
      </p:grpSp>
      <p:grpSp>
        <p:nvGrpSpPr>
          <p:cNvPr name="Group 46" id="46"/>
          <p:cNvGrpSpPr/>
          <p:nvPr/>
        </p:nvGrpSpPr>
        <p:grpSpPr>
          <a:xfrm rot="0">
            <a:off x="14475689" y="5767671"/>
            <a:ext cx="2974180" cy="2974180"/>
            <a:chOff x="0" y="0"/>
            <a:chExt cx="6350000" cy="6350000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5715000" y="6350000"/>
                  </a:moveTo>
                  <a:lnTo>
                    <a:pt x="635000" y="6350000"/>
                  </a:lnTo>
                  <a:cubicBezTo>
                    <a:pt x="284480" y="6350000"/>
                    <a:pt x="0" y="6065520"/>
                    <a:pt x="0" y="5715000"/>
                  </a:cubicBezTo>
                  <a:lnTo>
                    <a:pt x="0" y="635000"/>
                  </a:lnTo>
                  <a:cubicBezTo>
                    <a:pt x="0" y="284480"/>
                    <a:pt x="284480" y="0"/>
                    <a:pt x="635000" y="0"/>
                  </a:cubicBezTo>
                  <a:lnTo>
                    <a:pt x="5715000" y="0"/>
                  </a:lnTo>
                  <a:cubicBezTo>
                    <a:pt x="6065520" y="0"/>
                    <a:pt x="6350000" y="284480"/>
                    <a:pt x="6350000" y="635000"/>
                  </a:cubicBezTo>
                  <a:lnTo>
                    <a:pt x="6350000" y="5715000"/>
                  </a:lnTo>
                  <a:cubicBezTo>
                    <a:pt x="6350000" y="6065520"/>
                    <a:pt x="6065520" y="6350000"/>
                    <a:pt x="5715000" y="6350000"/>
                  </a:cubicBezTo>
                  <a:close/>
                </a:path>
              </a:pathLst>
            </a:custGeom>
            <a:blipFill>
              <a:blip r:embed="rId10"/>
              <a:stretch>
                <a:fillRect l="0" t="-16666" r="0" b="-16666"/>
              </a:stretch>
            </a:blipFill>
          </p:spPr>
        </p:sp>
      </p:grpSp>
      <p:sp>
        <p:nvSpPr>
          <p:cNvPr name="Freeform 48" id="48"/>
          <p:cNvSpPr/>
          <p:nvPr/>
        </p:nvSpPr>
        <p:spPr>
          <a:xfrm flipH="false" flipV="false" rot="-391448">
            <a:off x="14338278" y="5264922"/>
            <a:ext cx="703848" cy="1005497"/>
          </a:xfrm>
          <a:custGeom>
            <a:avLst/>
            <a:gdLst/>
            <a:ahLst/>
            <a:cxnLst/>
            <a:rect r="r" b="b" t="t" l="l"/>
            <a:pathLst>
              <a:path h="1005497" w="703848">
                <a:moveTo>
                  <a:pt x="0" y="0"/>
                </a:moveTo>
                <a:lnTo>
                  <a:pt x="703849" y="0"/>
                </a:lnTo>
                <a:lnTo>
                  <a:pt x="703849" y="1005497"/>
                </a:lnTo>
                <a:lnTo>
                  <a:pt x="0" y="100549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9" id="49"/>
          <p:cNvGrpSpPr/>
          <p:nvPr/>
        </p:nvGrpSpPr>
        <p:grpSpPr>
          <a:xfrm rot="0">
            <a:off x="14393661" y="5331400"/>
            <a:ext cx="593083" cy="593083"/>
            <a:chOff x="0" y="0"/>
            <a:chExt cx="812800" cy="812800"/>
          </a:xfrm>
        </p:grpSpPr>
        <p:sp>
          <p:nvSpPr>
            <p:cNvPr name="Freeform 50" id="5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B642D"/>
            </a:solidFill>
          </p:spPr>
        </p:sp>
        <p:sp>
          <p:nvSpPr>
            <p:cNvPr name="TextBox 51" id="51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66824" lIns="66824" bIns="66824" rIns="66824"/>
            <a:lstStyle/>
            <a:p>
              <a:pPr algn="ctr">
                <a:lnSpc>
                  <a:spcPts val="2884"/>
                </a:lnSpc>
              </a:pPr>
            </a:p>
          </p:txBody>
        </p:sp>
      </p:grpSp>
      <p:sp>
        <p:nvSpPr>
          <p:cNvPr name="Freeform 52" id="52"/>
          <p:cNvSpPr/>
          <p:nvPr/>
        </p:nvSpPr>
        <p:spPr>
          <a:xfrm flipH="false" flipV="false" rot="0">
            <a:off x="-831606" y="6836640"/>
            <a:ext cx="2372602" cy="3671338"/>
          </a:xfrm>
          <a:custGeom>
            <a:avLst/>
            <a:gdLst/>
            <a:ahLst/>
            <a:cxnLst/>
            <a:rect r="r" b="b" t="t" l="l"/>
            <a:pathLst>
              <a:path h="3671338" w="2372602">
                <a:moveTo>
                  <a:pt x="0" y="0"/>
                </a:moveTo>
                <a:lnTo>
                  <a:pt x="2372602" y="0"/>
                </a:lnTo>
                <a:lnTo>
                  <a:pt x="2372602" y="3671338"/>
                </a:lnTo>
                <a:lnTo>
                  <a:pt x="0" y="367133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53" id="53"/>
          <p:cNvSpPr/>
          <p:nvPr/>
        </p:nvSpPr>
        <p:spPr>
          <a:xfrm flipH="false" flipV="false" rot="0">
            <a:off x="2804132" y="2469983"/>
            <a:ext cx="1134505" cy="1436082"/>
          </a:xfrm>
          <a:custGeom>
            <a:avLst/>
            <a:gdLst/>
            <a:ahLst/>
            <a:cxnLst/>
            <a:rect r="r" b="b" t="t" l="l"/>
            <a:pathLst>
              <a:path h="1436082" w="1134505">
                <a:moveTo>
                  <a:pt x="0" y="0"/>
                </a:moveTo>
                <a:lnTo>
                  <a:pt x="1134505" y="0"/>
                </a:lnTo>
                <a:lnTo>
                  <a:pt x="1134505" y="1436082"/>
                </a:lnTo>
                <a:lnTo>
                  <a:pt x="0" y="143608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4" id="54"/>
          <p:cNvSpPr txBox="true"/>
          <p:nvPr/>
        </p:nvSpPr>
        <p:spPr>
          <a:xfrm rot="0">
            <a:off x="8681801" y="798943"/>
            <a:ext cx="457005" cy="483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62"/>
              </a:lnSpc>
            </a:pPr>
            <a:r>
              <a:rPr lang="en-US" b="true" sz="3683">
                <a:solidFill>
                  <a:srgbClr val="FFFFFF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1</a:t>
            </a:r>
          </a:p>
        </p:txBody>
      </p:sp>
      <p:sp>
        <p:nvSpPr>
          <p:cNvPr name="TextBox 55" id="55"/>
          <p:cNvSpPr txBox="true"/>
          <p:nvPr/>
        </p:nvSpPr>
        <p:spPr>
          <a:xfrm rot="0">
            <a:off x="12537455" y="798943"/>
            <a:ext cx="457005" cy="483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62"/>
              </a:lnSpc>
            </a:pPr>
            <a:r>
              <a:rPr lang="en-US" b="true" sz="3683">
                <a:solidFill>
                  <a:srgbClr val="FFFFFF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2</a:t>
            </a:r>
          </a:p>
        </p:txBody>
      </p:sp>
      <p:sp>
        <p:nvSpPr>
          <p:cNvPr name="TextBox 56" id="56"/>
          <p:cNvSpPr txBox="true"/>
          <p:nvPr/>
        </p:nvSpPr>
        <p:spPr>
          <a:xfrm rot="0">
            <a:off x="10609628" y="5483866"/>
            <a:ext cx="457005" cy="483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62"/>
              </a:lnSpc>
            </a:pPr>
            <a:r>
              <a:rPr lang="en-US" b="true" sz="3683">
                <a:solidFill>
                  <a:srgbClr val="FFFFFF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4</a:t>
            </a:r>
          </a:p>
        </p:txBody>
      </p:sp>
      <p:sp>
        <p:nvSpPr>
          <p:cNvPr name="TextBox 57" id="57"/>
          <p:cNvSpPr txBox="true"/>
          <p:nvPr/>
        </p:nvSpPr>
        <p:spPr>
          <a:xfrm rot="0">
            <a:off x="14461700" y="5483866"/>
            <a:ext cx="457005" cy="483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62"/>
              </a:lnSpc>
            </a:pPr>
            <a:r>
              <a:rPr lang="en-US" b="true" sz="3683">
                <a:solidFill>
                  <a:srgbClr val="FFFFFF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5</a:t>
            </a:r>
          </a:p>
        </p:txBody>
      </p:sp>
      <p:sp>
        <p:nvSpPr>
          <p:cNvPr name="TextBox 58" id="58"/>
          <p:cNvSpPr txBox="true"/>
          <p:nvPr/>
        </p:nvSpPr>
        <p:spPr>
          <a:xfrm rot="0">
            <a:off x="950659" y="5643546"/>
            <a:ext cx="4841451" cy="4693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43"/>
              </a:lnSpc>
            </a:pPr>
            <a:r>
              <a:rPr lang="en-US" b="true" sz="3199" spc="-86">
                <a:solidFill>
                  <a:srgbClr val="FFFFFF"/>
                </a:solidFill>
                <a:latin typeface="Anantason SemiCondensed Semi-Bold"/>
                <a:ea typeface="Anantason SemiCondensed Semi-Bold"/>
                <a:cs typeface="Anantason SemiCondensed Semi-Bold"/>
                <a:sym typeface="Anantason SemiCondensed Semi-Bold"/>
              </a:rPr>
              <a:t>  ทำบุญ เวียนเทียน ให้อิสระทาน </a:t>
            </a:r>
          </a:p>
        </p:txBody>
      </p:sp>
      <p:sp>
        <p:nvSpPr>
          <p:cNvPr name="TextBox 59" id="59"/>
          <p:cNvSpPr txBox="true"/>
          <p:nvPr/>
        </p:nvSpPr>
        <p:spPr>
          <a:xfrm rot="0">
            <a:off x="528018" y="4123989"/>
            <a:ext cx="5686732" cy="9994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90"/>
              </a:lnSpc>
            </a:pPr>
            <a:r>
              <a:rPr lang="en-US" sz="5300" b="true">
                <a:solidFill>
                  <a:srgbClr val="DB642D"/>
                </a:solidFill>
                <a:latin typeface="Kulachat HC Semi-Bold"/>
                <a:ea typeface="Kulachat HC Semi-Bold"/>
                <a:cs typeface="Kulachat HC Semi-Bold"/>
                <a:sym typeface="Kulachat HC Semi-Bold"/>
              </a:rPr>
              <a:t>ทำบุญวันมาฆบูชา</a:t>
            </a:r>
          </a:p>
        </p:txBody>
      </p:sp>
      <p:sp>
        <p:nvSpPr>
          <p:cNvPr name="TextBox 60" id="60"/>
          <p:cNvSpPr txBox="true"/>
          <p:nvPr/>
        </p:nvSpPr>
        <p:spPr>
          <a:xfrm rot="0">
            <a:off x="6753974" y="5483866"/>
            <a:ext cx="457005" cy="483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62"/>
              </a:lnSpc>
            </a:pPr>
            <a:r>
              <a:rPr lang="en-US" b="true" sz="3683">
                <a:solidFill>
                  <a:srgbClr val="FFFFFF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3</a:t>
            </a:r>
          </a:p>
        </p:txBody>
      </p:sp>
      <p:grpSp>
        <p:nvGrpSpPr>
          <p:cNvPr name="Group 61" id="61"/>
          <p:cNvGrpSpPr/>
          <p:nvPr/>
        </p:nvGrpSpPr>
        <p:grpSpPr>
          <a:xfrm rot="0">
            <a:off x="249907" y="164226"/>
            <a:ext cx="778793" cy="778793"/>
            <a:chOff x="0" y="0"/>
            <a:chExt cx="1038391" cy="1038391"/>
          </a:xfrm>
        </p:grpSpPr>
        <p:grpSp>
          <p:nvGrpSpPr>
            <p:cNvPr name="Group 62" id="62"/>
            <p:cNvGrpSpPr/>
            <p:nvPr/>
          </p:nvGrpSpPr>
          <p:grpSpPr>
            <a:xfrm rot="0">
              <a:off x="0" y="0"/>
              <a:ext cx="1038391" cy="1038391"/>
              <a:chOff x="0" y="0"/>
              <a:chExt cx="812800" cy="812800"/>
            </a:xfrm>
          </p:grpSpPr>
          <p:sp>
            <p:nvSpPr>
              <p:cNvPr name="Freeform 63" id="63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DB642D"/>
              </a:solidFill>
            </p:spPr>
          </p:sp>
          <p:sp>
            <p:nvSpPr>
              <p:cNvPr name="TextBox 64" id="64"/>
              <p:cNvSpPr txBox="true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anchor="ctr" rtlCol="false" tIns="43554" lIns="43554" bIns="43554" rIns="43554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65" id="65"/>
            <p:cNvSpPr txBox="true"/>
            <p:nvPr/>
          </p:nvSpPr>
          <p:spPr>
            <a:xfrm rot="0">
              <a:off x="100285" y="314937"/>
              <a:ext cx="837821" cy="4561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349"/>
                </a:lnSpc>
              </a:pPr>
              <a:r>
                <a:rPr lang="en-US" b="true" sz="2499">
                  <a:solidFill>
                    <a:srgbClr val="DB642D"/>
                  </a:solidFill>
                  <a:latin typeface="Cloud Soft Semi-Bold"/>
                  <a:ea typeface="Cloud Soft Semi-Bold"/>
                  <a:cs typeface="Cloud Soft Semi-Bold"/>
                  <a:sym typeface="Cloud Soft Semi-Bold"/>
                </a:rPr>
                <a:t>กตส.</a:t>
              </a:r>
            </a:p>
          </p:txBody>
        </p:sp>
      </p:grpSp>
      <p:sp>
        <p:nvSpPr>
          <p:cNvPr name="TextBox 66" id="66"/>
          <p:cNvSpPr txBox="true"/>
          <p:nvPr/>
        </p:nvSpPr>
        <p:spPr>
          <a:xfrm rot="2044067">
            <a:off x="14834396" y="653730"/>
            <a:ext cx="3733540" cy="8428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50"/>
              </a:lnSpc>
            </a:pPr>
            <a:r>
              <a:rPr lang="en-US" sz="3500" b="true">
                <a:solidFill>
                  <a:srgbClr val="FFFFEC"/>
                </a:solidFill>
                <a:latin typeface="Anantason SemiCondensed Bold"/>
                <a:ea typeface="Anantason SemiCondensed Bold"/>
                <a:cs typeface="Anantason SemiCondensed Bold"/>
                <a:sym typeface="Anantason SemiCondensed Bold"/>
              </a:rPr>
              <a:t>  ผลการดำเนินงาน  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10244808">
            <a:off x="-1582681" y="3855640"/>
            <a:ext cx="22596475" cy="10253150"/>
          </a:xfrm>
          <a:custGeom>
            <a:avLst/>
            <a:gdLst/>
            <a:ahLst/>
            <a:cxnLst/>
            <a:rect r="r" b="b" t="t" l="l"/>
            <a:pathLst>
              <a:path h="10253150" w="22596475">
                <a:moveTo>
                  <a:pt x="22596475" y="0"/>
                </a:moveTo>
                <a:lnTo>
                  <a:pt x="0" y="0"/>
                </a:lnTo>
                <a:lnTo>
                  <a:pt x="0" y="10253150"/>
                </a:lnTo>
                <a:lnTo>
                  <a:pt x="22596475" y="10253150"/>
                </a:lnTo>
                <a:lnTo>
                  <a:pt x="22596475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163613">
            <a:off x="17315085" y="7565892"/>
            <a:ext cx="1681216" cy="2385142"/>
          </a:xfrm>
          <a:custGeom>
            <a:avLst/>
            <a:gdLst/>
            <a:ahLst/>
            <a:cxnLst/>
            <a:rect r="r" b="b" t="t" l="l"/>
            <a:pathLst>
              <a:path h="2385142" w="1681216">
                <a:moveTo>
                  <a:pt x="1681216" y="0"/>
                </a:moveTo>
                <a:lnTo>
                  <a:pt x="0" y="0"/>
                </a:lnTo>
                <a:lnTo>
                  <a:pt x="0" y="2385141"/>
                </a:lnTo>
                <a:lnTo>
                  <a:pt x="1681216" y="2385141"/>
                </a:lnTo>
                <a:lnTo>
                  <a:pt x="1681216" y="0"/>
                </a:lnTo>
                <a:close/>
              </a:path>
            </a:pathLst>
          </a:custGeom>
          <a:blipFill>
            <a:blip r:embed="rId3"/>
            <a:stretch>
              <a:fillRect l="0" t="0" r="0" b="-10284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-551121">
            <a:off x="-528722" y="7565892"/>
            <a:ext cx="1681216" cy="2385142"/>
          </a:xfrm>
          <a:custGeom>
            <a:avLst/>
            <a:gdLst/>
            <a:ahLst/>
            <a:cxnLst/>
            <a:rect r="r" b="b" t="t" l="l"/>
            <a:pathLst>
              <a:path h="2385142" w="1681216">
                <a:moveTo>
                  <a:pt x="1681216" y="0"/>
                </a:moveTo>
                <a:lnTo>
                  <a:pt x="0" y="0"/>
                </a:lnTo>
                <a:lnTo>
                  <a:pt x="0" y="2385141"/>
                </a:lnTo>
                <a:lnTo>
                  <a:pt x="1681216" y="2385141"/>
                </a:lnTo>
                <a:lnTo>
                  <a:pt x="1681216" y="0"/>
                </a:lnTo>
                <a:close/>
              </a:path>
            </a:pathLst>
          </a:custGeom>
          <a:blipFill>
            <a:blip r:embed="rId3"/>
            <a:stretch>
              <a:fillRect l="0" t="0" r="0" b="-10284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-551121">
            <a:off x="4607422" y="9468627"/>
            <a:ext cx="789027" cy="1103032"/>
          </a:xfrm>
          <a:custGeom>
            <a:avLst/>
            <a:gdLst/>
            <a:ahLst/>
            <a:cxnLst/>
            <a:rect r="r" b="b" t="t" l="l"/>
            <a:pathLst>
              <a:path h="1103032" w="789027">
                <a:moveTo>
                  <a:pt x="789027" y="0"/>
                </a:moveTo>
                <a:lnTo>
                  <a:pt x="0" y="0"/>
                </a:lnTo>
                <a:lnTo>
                  <a:pt x="0" y="1103032"/>
                </a:lnTo>
                <a:lnTo>
                  <a:pt x="789027" y="1103032"/>
                </a:lnTo>
                <a:lnTo>
                  <a:pt x="789027" y="0"/>
                </a:lnTo>
                <a:close/>
              </a:path>
            </a:pathLst>
          </a:custGeom>
          <a:blipFill>
            <a:blip r:embed="rId3"/>
            <a:stretch>
              <a:fillRect l="0" t="-102342" r="-99384" b="-208089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51121">
            <a:off x="12887783" y="9468627"/>
            <a:ext cx="789027" cy="1103032"/>
          </a:xfrm>
          <a:custGeom>
            <a:avLst/>
            <a:gdLst/>
            <a:ahLst/>
            <a:cxnLst/>
            <a:rect r="r" b="b" t="t" l="l"/>
            <a:pathLst>
              <a:path h="1103032" w="789027">
                <a:moveTo>
                  <a:pt x="0" y="0"/>
                </a:moveTo>
                <a:lnTo>
                  <a:pt x="789028" y="0"/>
                </a:lnTo>
                <a:lnTo>
                  <a:pt x="789028" y="1103032"/>
                </a:lnTo>
                <a:lnTo>
                  <a:pt x="0" y="110303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102342" r="-99384" b="-208089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3759790" y="8796563"/>
            <a:ext cx="4741644" cy="1653648"/>
          </a:xfrm>
          <a:custGeom>
            <a:avLst/>
            <a:gdLst/>
            <a:ahLst/>
            <a:cxnLst/>
            <a:rect r="r" b="b" t="t" l="l"/>
            <a:pathLst>
              <a:path h="1653648" w="4741644">
                <a:moveTo>
                  <a:pt x="0" y="0"/>
                </a:moveTo>
                <a:lnTo>
                  <a:pt x="4741644" y="0"/>
                </a:lnTo>
                <a:lnTo>
                  <a:pt x="4741644" y="1653648"/>
                </a:lnTo>
                <a:lnTo>
                  <a:pt x="0" y="16536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true" flipV="false" rot="0">
            <a:off x="-64575" y="8796563"/>
            <a:ext cx="4741644" cy="1653648"/>
          </a:xfrm>
          <a:custGeom>
            <a:avLst/>
            <a:gdLst/>
            <a:ahLst/>
            <a:cxnLst/>
            <a:rect r="r" b="b" t="t" l="l"/>
            <a:pathLst>
              <a:path h="1653648" w="4741644">
                <a:moveTo>
                  <a:pt x="4741644" y="0"/>
                </a:moveTo>
                <a:lnTo>
                  <a:pt x="0" y="0"/>
                </a:lnTo>
                <a:lnTo>
                  <a:pt x="0" y="1653648"/>
                </a:lnTo>
                <a:lnTo>
                  <a:pt x="4741644" y="1653648"/>
                </a:lnTo>
                <a:lnTo>
                  <a:pt x="4741644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601942" y="3609730"/>
            <a:ext cx="4075127" cy="4772317"/>
            <a:chOff x="0" y="0"/>
            <a:chExt cx="747913" cy="87587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747913" cy="875870"/>
            </a:xfrm>
            <a:custGeom>
              <a:avLst/>
              <a:gdLst/>
              <a:ahLst/>
              <a:cxnLst/>
              <a:rect r="r" b="b" t="t" l="l"/>
              <a:pathLst>
                <a:path h="875870" w="747913">
                  <a:moveTo>
                    <a:pt x="68393" y="0"/>
                  </a:moveTo>
                  <a:lnTo>
                    <a:pt x="679521" y="0"/>
                  </a:lnTo>
                  <a:cubicBezTo>
                    <a:pt x="697660" y="0"/>
                    <a:pt x="715056" y="7206"/>
                    <a:pt x="727882" y="20032"/>
                  </a:cubicBezTo>
                  <a:cubicBezTo>
                    <a:pt x="740708" y="32858"/>
                    <a:pt x="747913" y="50254"/>
                    <a:pt x="747913" y="68393"/>
                  </a:cubicBezTo>
                  <a:lnTo>
                    <a:pt x="747913" y="807477"/>
                  </a:lnTo>
                  <a:cubicBezTo>
                    <a:pt x="747913" y="845249"/>
                    <a:pt x="717293" y="875870"/>
                    <a:pt x="679521" y="875870"/>
                  </a:cubicBezTo>
                  <a:lnTo>
                    <a:pt x="68393" y="875870"/>
                  </a:lnTo>
                  <a:cubicBezTo>
                    <a:pt x="50254" y="875870"/>
                    <a:pt x="32858" y="868664"/>
                    <a:pt x="20032" y="855838"/>
                  </a:cubicBezTo>
                  <a:cubicBezTo>
                    <a:pt x="7206" y="843012"/>
                    <a:pt x="0" y="825616"/>
                    <a:pt x="0" y="807477"/>
                  </a:cubicBezTo>
                  <a:lnTo>
                    <a:pt x="0" y="68393"/>
                  </a:lnTo>
                  <a:cubicBezTo>
                    <a:pt x="0" y="50254"/>
                    <a:pt x="7206" y="32858"/>
                    <a:pt x="20032" y="20032"/>
                  </a:cubicBezTo>
                  <a:cubicBezTo>
                    <a:pt x="32858" y="7206"/>
                    <a:pt x="50254" y="0"/>
                    <a:pt x="68393" y="0"/>
                  </a:cubicBezTo>
                  <a:close/>
                </a:path>
              </a:pathLst>
            </a:custGeom>
            <a:solidFill>
              <a:srgbClr val="FFFFFF">
                <a:alpha val="85882"/>
              </a:srgbClr>
            </a:solidFill>
            <a:ln cap="rnd">
              <a:noFill/>
              <a:prstDash val="solid"/>
              <a:round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28575"/>
              <a:ext cx="747913" cy="90444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84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4938272" y="3609730"/>
            <a:ext cx="4075127" cy="4772317"/>
            <a:chOff x="0" y="0"/>
            <a:chExt cx="747913" cy="87587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747913" cy="875870"/>
            </a:xfrm>
            <a:custGeom>
              <a:avLst/>
              <a:gdLst/>
              <a:ahLst/>
              <a:cxnLst/>
              <a:rect r="r" b="b" t="t" l="l"/>
              <a:pathLst>
                <a:path h="875870" w="747913">
                  <a:moveTo>
                    <a:pt x="68393" y="0"/>
                  </a:moveTo>
                  <a:lnTo>
                    <a:pt x="679521" y="0"/>
                  </a:lnTo>
                  <a:cubicBezTo>
                    <a:pt x="697660" y="0"/>
                    <a:pt x="715056" y="7206"/>
                    <a:pt x="727882" y="20032"/>
                  </a:cubicBezTo>
                  <a:cubicBezTo>
                    <a:pt x="740708" y="32858"/>
                    <a:pt x="747913" y="50254"/>
                    <a:pt x="747913" y="68393"/>
                  </a:cubicBezTo>
                  <a:lnTo>
                    <a:pt x="747913" y="807477"/>
                  </a:lnTo>
                  <a:cubicBezTo>
                    <a:pt x="747913" y="845249"/>
                    <a:pt x="717293" y="875870"/>
                    <a:pt x="679521" y="875870"/>
                  </a:cubicBezTo>
                  <a:lnTo>
                    <a:pt x="68393" y="875870"/>
                  </a:lnTo>
                  <a:cubicBezTo>
                    <a:pt x="50254" y="875870"/>
                    <a:pt x="32858" y="868664"/>
                    <a:pt x="20032" y="855838"/>
                  </a:cubicBezTo>
                  <a:cubicBezTo>
                    <a:pt x="7206" y="843012"/>
                    <a:pt x="0" y="825616"/>
                    <a:pt x="0" y="807477"/>
                  </a:cubicBezTo>
                  <a:lnTo>
                    <a:pt x="0" y="68393"/>
                  </a:lnTo>
                  <a:cubicBezTo>
                    <a:pt x="0" y="50254"/>
                    <a:pt x="7206" y="32858"/>
                    <a:pt x="20032" y="20032"/>
                  </a:cubicBezTo>
                  <a:cubicBezTo>
                    <a:pt x="32858" y="7206"/>
                    <a:pt x="50254" y="0"/>
                    <a:pt x="68393" y="0"/>
                  </a:cubicBezTo>
                  <a:close/>
                </a:path>
              </a:pathLst>
            </a:custGeom>
            <a:solidFill>
              <a:srgbClr val="FFFFFF">
                <a:alpha val="85882"/>
              </a:srgbClr>
            </a:solidFill>
            <a:ln cap="rnd">
              <a:noFill/>
              <a:prstDash val="solid"/>
              <a:round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28575"/>
              <a:ext cx="747913" cy="90444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84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967023" y="3910299"/>
            <a:ext cx="3344965" cy="3344965"/>
            <a:chOff x="0" y="0"/>
            <a:chExt cx="6350000" cy="63500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5715000" y="6350000"/>
                  </a:moveTo>
                  <a:lnTo>
                    <a:pt x="635000" y="6350000"/>
                  </a:lnTo>
                  <a:cubicBezTo>
                    <a:pt x="284480" y="6350000"/>
                    <a:pt x="0" y="6065520"/>
                    <a:pt x="0" y="5715000"/>
                  </a:cubicBezTo>
                  <a:lnTo>
                    <a:pt x="0" y="635000"/>
                  </a:lnTo>
                  <a:cubicBezTo>
                    <a:pt x="0" y="284480"/>
                    <a:pt x="284480" y="0"/>
                    <a:pt x="635000" y="0"/>
                  </a:cubicBezTo>
                  <a:lnTo>
                    <a:pt x="5715000" y="0"/>
                  </a:lnTo>
                  <a:cubicBezTo>
                    <a:pt x="6065520" y="0"/>
                    <a:pt x="6350000" y="284480"/>
                    <a:pt x="6350000" y="635000"/>
                  </a:cubicBezTo>
                  <a:lnTo>
                    <a:pt x="6350000" y="5715000"/>
                  </a:lnTo>
                  <a:cubicBezTo>
                    <a:pt x="6350000" y="6065520"/>
                    <a:pt x="6065520" y="6350000"/>
                    <a:pt x="5715000" y="6350000"/>
                  </a:cubicBezTo>
                  <a:close/>
                </a:path>
              </a:pathLst>
            </a:custGeom>
            <a:blipFill>
              <a:blip r:embed="rId5"/>
              <a:stretch>
                <a:fillRect l="0" t="-16666" r="0" b="-16666"/>
              </a:stretch>
            </a:blipFill>
          </p:spPr>
        </p:sp>
      </p:grpSp>
      <p:grpSp>
        <p:nvGrpSpPr>
          <p:cNvPr name="Group 17" id="17"/>
          <p:cNvGrpSpPr/>
          <p:nvPr/>
        </p:nvGrpSpPr>
        <p:grpSpPr>
          <a:xfrm rot="0">
            <a:off x="5303353" y="3910299"/>
            <a:ext cx="3344965" cy="3344965"/>
            <a:chOff x="0" y="0"/>
            <a:chExt cx="6350000" cy="63500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5715000" y="6350000"/>
                  </a:moveTo>
                  <a:lnTo>
                    <a:pt x="635000" y="6350000"/>
                  </a:lnTo>
                  <a:cubicBezTo>
                    <a:pt x="284480" y="6350000"/>
                    <a:pt x="0" y="6065520"/>
                    <a:pt x="0" y="5715000"/>
                  </a:cubicBezTo>
                  <a:lnTo>
                    <a:pt x="0" y="635000"/>
                  </a:lnTo>
                  <a:cubicBezTo>
                    <a:pt x="0" y="284480"/>
                    <a:pt x="284480" y="0"/>
                    <a:pt x="635000" y="0"/>
                  </a:cubicBezTo>
                  <a:lnTo>
                    <a:pt x="5715000" y="0"/>
                  </a:lnTo>
                  <a:cubicBezTo>
                    <a:pt x="6065520" y="0"/>
                    <a:pt x="6350000" y="284480"/>
                    <a:pt x="6350000" y="635000"/>
                  </a:cubicBezTo>
                  <a:lnTo>
                    <a:pt x="6350000" y="5715000"/>
                  </a:lnTo>
                  <a:cubicBezTo>
                    <a:pt x="6350000" y="6065520"/>
                    <a:pt x="6065520" y="6350000"/>
                    <a:pt x="5715000" y="6350000"/>
                  </a:cubicBezTo>
                  <a:close/>
                </a:path>
              </a:pathLst>
            </a:custGeom>
            <a:blipFill>
              <a:blip r:embed="rId6"/>
              <a:stretch>
                <a:fillRect l="0" t="-16666" r="0" b="-16666"/>
              </a:stretch>
            </a:blipFill>
          </p:spPr>
        </p:sp>
      </p:grpSp>
      <p:sp>
        <p:nvSpPr>
          <p:cNvPr name="Freeform 19" id="19"/>
          <p:cNvSpPr/>
          <p:nvPr/>
        </p:nvSpPr>
        <p:spPr>
          <a:xfrm flipH="false" flipV="false" rot="-391448">
            <a:off x="812482" y="3344873"/>
            <a:ext cx="791595" cy="1130850"/>
          </a:xfrm>
          <a:custGeom>
            <a:avLst/>
            <a:gdLst/>
            <a:ahLst/>
            <a:cxnLst/>
            <a:rect r="r" b="b" t="t" l="l"/>
            <a:pathLst>
              <a:path h="1130850" w="791595">
                <a:moveTo>
                  <a:pt x="0" y="0"/>
                </a:moveTo>
                <a:lnTo>
                  <a:pt x="791595" y="0"/>
                </a:lnTo>
                <a:lnTo>
                  <a:pt x="791595" y="1130851"/>
                </a:lnTo>
                <a:lnTo>
                  <a:pt x="0" y="113085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0" id="20"/>
          <p:cNvGrpSpPr/>
          <p:nvPr/>
        </p:nvGrpSpPr>
        <p:grpSpPr>
          <a:xfrm rot="0">
            <a:off x="874768" y="3419639"/>
            <a:ext cx="667021" cy="667021"/>
            <a:chOff x="0" y="0"/>
            <a:chExt cx="812800" cy="8128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B642D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75155" lIns="75155" bIns="75155" rIns="75155"/>
            <a:lstStyle/>
            <a:p>
              <a:pPr algn="ctr">
                <a:lnSpc>
                  <a:spcPts val="2884"/>
                </a:lnSpc>
              </a:pPr>
            </a:p>
          </p:txBody>
        </p:sp>
      </p:grpSp>
      <p:sp>
        <p:nvSpPr>
          <p:cNvPr name="Freeform 23" id="23"/>
          <p:cNvSpPr/>
          <p:nvPr/>
        </p:nvSpPr>
        <p:spPr>
          <a:xfrm flipH="false" flipV="false" rot="-391448">
            <a:off x="5148811" y="3344873"/>
            <a:ext cx="791595" cy="1130850"/>
          </a:xfrm>
          <a:custGeom>
            <a:avLst/>
            <a:gdLst/>
            <a:ahLst/>
            <a:cxnLst/>
            <a:rect r="r" b="b" t="t" l="l"/>
            <a:pathLst>
              <a:path h="1130850" w="791595">
                <a:moveTo>
                  <a:pt x="0" y="0"/>
                </a:moveTo>
                <a:lnTo>
                  <a:pt x="791596" y="0"/>
                </a:lnTo>
                <a:lnTo>
                  <a:pt x="791596" y="1130851"/>
                </a:lnTo>
                <a:lnTo>
                  <a:pt x="0" y="113085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4" id="24"/>
          <p:cNvGrpSpPr/>
          <p:nvPr/>
        </p:nvGrpSpPr>
        <p:grpSpPr>
          <a:xfrm rot="0">
            <a:off x="5211098" y="3419639"/>
            <a:ext cx="667021" cy="667021"/>
            <a:chOff x="0" y="0"/>
            <a:chExt cx="812800" cy="81280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B642D"/>
            </a:solidFill>
          </p:spPr>
        </p:sp>
        <p:sp>
          <p:nvSpPr>
            <p:cNvPr name="TextBox 26" id="26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75155" lIns="75155" bIns="75155" rIns="75155"/>
            <a:lstStyle/>
            <a:p>
              <a:pPr algn="ctr">
                <a:lnSpc>
                  <a:spcPts val="2884"/>
                </a:lnSpc>
              </a:pP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9274601" y="3609730"/>
            <a:ext cx="4075127" cy="4772317"/>
            <a:chOff x="0" y="0"/>
            <a:chExt cx="747913" cy="87587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747913" cy="875870"/>
            </a:xfrm>
            <a:custGeom>
              <a:avLst/>
              <a:gdLst/>
              <a:ahLst/>
              <a:cxnLst/>
              <a:rect r="r" b="b" t="t" l="l"/>
              <a:pathLst>
                <a:path h="875870" w="747913">
                  <a:moveTo>
                    <a:pt x="68393" y="0"/>
                  </a:moveTo>
                  <a:lnTo>
                    <a:pt x="679521" y="0"/>
                  </a:lnTo>
                  <a:cubicBezTo>
                    <a:pt x="697660" y="0"/>
                    <a:pt x="715056" y="7206"/>
                    <a:pt x="727882" y="20032"/>
                  </a:cubicBezTo>
                  <a:cubicBezTo>
                    <a:pt x="740708" y="32858"/>
                    <a:pt x="747913" y="50254"/>
                    <a:pt x="747913" y="68393"/>
                  </a:cubicBezTo>
                  <a:lnTo>
                    <a:pt x="747913" y="807477"/>
                  </a:lnTo>
                  <a:cubicBezTo>
                    <a:pt x="747913" y="845249"/>
                    <a:pt x="717293" y="875870"/>
                    <a:pt x="679521" y="875870"/>
                  </a:cubicBezTo>
                  <a:lnTo>
                    <a:pt x="68393" y="875870"/>
                  </a:lnTo>
                  <a:cubicBezTo>
                    <a:pt x="50254" y="875870"/>
                    <a:pt x="32858" y="868664"/>
                    <a:pt x="20032" y="855838"/>
                  </a:cubicBezTo>
                  <a:cubicBezTo>
                    <a:pt x="7206" y="843012"/>
                    <a:pt x="0" y="825616"/>
                    <a:pt x="0" y="807477"/>
                  </a:cubicBezTo>
                  <a:lnTo>
                    <a:pt x="0" y="68393"/>
                  </a:lnTo>
                  <a:cubicBezTo>
                    <a:pt x="0" y="50254"/>
                    <a:pt x="7206" y="32858"/>
                    <a:pt x="20032" y="20032"/>
                  </a:cubicBezTo>
                  <a:cubicBezTo>
                    <a:pt x="32858" y="7206"/>
                    <a:pt x="50254" y="0"/>
                    <a:pt x="68393" y="0"/>
                  </a:cubicBezTo>
                  <a:close/>
                </a:path>
              </a:pathLst>
            </a:custGeom>
            <a:solidFill>
              <a:srgbClr val="FFFFFF">
                <a:alpha val="85882"/>
              </a:srgbClr>
            </a:solidFill>
            <a:ln cap="rnd">
              <a:noFill/>
              <a:prstDash val="solid"/>
              <a:round/>
            </a:ln>
          </p:spPr>
        </p:sp>
        <p:sp>
          <p:nvSpPr>
            <p:cNvPr name="TextBox 29" id="29"/>
            <p:cNvSpPr txBox="true"/>
            <p:nvPr/>
          </p:nvSpPr>
          <p:spPr>
            <a:xfrm>
              <a:off x="0" y="-28575"/>
              <a:ext cx="747913" cy="90444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84"/>
                </a:lnSpc>
              </a:pP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9639683" y="3910299"/>
            <a:ext cx="3344965" cy="3344965"/>
            <a:chOff x="0" y="0"/>
            <a:chExt cx="6350000" cy="6350000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5715000" y="6350000"/>
                  </a:moveTo>
                  <a:lnTo>
                    <a:pt x="635000" y="6350000"/>
                  </a:lnTo>
                  <a:cubicBezTo>
                    <a:pt x="284480" y="6350000"/>
                    <a:pt x="0" y="6065520"/>
                    <a:pt x="0" y="5715000"/>
                  </a:cubicBezTo>
                  <a:lnTo>
                    <a:pt x="0" y="635000"/>
                  </a:lnTo>
                  <a:cubicBezTo>
                    <a:pt x="0" y="284480"/>
                    <a:pt x="284480" y="0"/>
                    <a:pt x="635000" y="0"/>
                  </a:cubicBezTo>
                  <a:lnTo>
                    <a:pt x="5715000" y="0"/>
                  </a:lnTo>
                  <a:cubicBezTo>
                    <a:pt x="6065520" y="0"/>
                    <a:pt x="6350000" y="284480"/>
                    <a:pt x="6350000" y="635000"/>
                  </a:cubicBezTo>
                  <a:lnTo>
                    <a:pt x="6350000" y="5715000"/>
                  </a:lnTo>
                  <a:cubicBezTo>
                    <a:pt x="6350000" y="6065520"/>
                    <a:pt x="6065520" y="6350000"/>
                    <a:pt x="5715000" y="6350000"/>
                  </a:cubicBezTo>
                  <a:close/>
                </a:path>
              </a:pathLst>
            </a:custGeom>
            <a:blipFill>
              <a:blip r:embed="rId9"/>
              <a:stretch>
                <a:fillRect l="0" t="-16666" r="0" b="-16666"/>
              </a:stretch>
            </a:blipFill>
          </p:spPr>
        </p:sp>
      </p:grpSp>
      <p:sp>
        <p:nvSpPr>
          <p:cNvPr name="Freeform 32" id="32"/>
          <p:cNvSpPr/>
          <p:nvPr/>
        </p:nvSpPr>
        <p:spPr>
          <a:xfrm flipH="false" flipV="false" rot="-391448">
            <a:off x="9485141" y="3344873"/>
            <a:ext cx="791595" cy="1130850"/>
          </a:xfrm>
          <a:custGeom>
            <a:avLst/>
            <a:gdLst/>
            <a:ahLst/>
            <a:cxnLst/>
            <a:rect r="r" b="b" t="t" l="l"/>
            <a:pathLst>
              <a:path h="1130850" w="791595">
                <a:moveTo>
                  <a:pt x="0" y="0"/>
                </a:moveTo>
                <a:lnTo>
                  <a:pt x="791596" y="0"/>
                </a:lnTo>
                <a:lnTo>
                  <a:pt x="791596" y="1130851"/>
                </a:lnTo>
                <a:lnTo>
                  <a:pt x="0" y="113085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3" id="33"/>
          <p:cNvGrpSpPr/>
          <p:nvPr/>
        </p:nvGrpSpPr>
        <p:grpSpPr>
          <a:xfrm rot="0">
            <a:off x="9547428" y="3419639"/>
            <a:ext cx="667021" cy="667021"/>
            <a:chOff x="0" y="0"/>
            <a:chExt cx="812800" cy="812800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B642D"/>
            </a:solidFill>
          </p:spPr>
        </p:sp>
        <p:sp>
          <p:nvSpPr>
            <p:cNvPr name="TextBox 35" id="35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75155" lIns="75155" bIns="75155" rIns="75155"/>
            <a:lstStyle/>
            <a:p>
              <a:pPr algn="ctr">
                <a:lnSpc>
                  <a:spcPts val="2884"/>
                </a:lnSpc>
              </a:pP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13610931" y="3609730"/>
            <a:ext cx="4075127" cy="4772317"/>
            <a:chOff x="0" y="0"/>
            <a:chExt cx="747913" cy="875870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747913" cy="875870"/>
            </a:xfrm>
            <a:custGeom>
              <a:avLst/>
              <a:gdLst/>
              <a:ahLst/>
              <a:cxnLst/>
              <a:rect r="r" b="b" t="t" l="l"/>
              <a:pathLst>
                <a:path h="875870" w="747913">
                  <a:moveTo>
                    <a:pt x="68393" y="0"/>
                  </a:moveTo>
                  <a:lnTo>
                    <a:pt x="679521" y="0"/>
                  </a:lnTo>
                  <a:cubicBezTo>
                    <a:pt x="697660" y="0"/>
                    <a:pt x="715056" y="7206"/>
                    <a:pt x="727882" y="20032"/>
                  </a:cubicBezTo>
                  <a:cubicBezTo>
                    <a:pt x="740708" y="32858"/>
                    <a:pt x="747913" y="50254"/>
                    <a:pt x="747913" y="68393"/>
                  </a:cubicBezTo>
                  <a:lnTo>
                    <a:pt x="747913" y="807477"/>
                  </a:lnTo>
                  <a:cubicBezTo>
                    <a:pt x="747913" y="845249"/>
                    <a:pt x="717293" y="875870"/>
                    <a:pt x="679521" y="875870"/>
                  </a:cubicBezTo>
                  <a:lnTo>
                    <a:pt x="68393" y="875870"/>
                  </a:lnTo>
                  <a:cubicBezTo>
                    <a:pt x="50254" y="875870"/>
                    <a:pt x="32858" y="868664"/>
                    <a:pt x="20032" y="855838"/>
                  </a:cubicBezTo>
                  <a:cubicBezTo>
                    <a:pt x="7206" y="843012"/>
                    <a:pt x="0" y="825616"/>
                    <a:pt x="0" y="807477"/>
                  </a:cubicBezTo>
                  <a:lnTo>
                    <a:pt x="0" y="68393"/>
                  </a:lnTo>
                  <a:cubicBezTo>
                    <a:pt x="0" y="50254"/>
                    <a:pt x="7206" y="32858"/>
                    <a:pt x="20032" y="20032"/>
                  </a:cubicBezTo>
                  <a:cubicBezTo>
                    <a:pt x="32858" y="7206"/>
                    <a:pt x="50254" y="0"/>
                    <a:pt x="68393" y="0"/>
                  </a:cubicBezTo>
                  <a:close/>
                </a:path>
              </a:pathLst>
            </a:custGeom>
            <a:solidFill>
              <a:srgbClr val="FFFFFF">
                <a:alpha val="85882"/>
              </a:srgbClr>
            </a:solidFill>
            <a:ln cap="rnd">
              <a:noFill/>
              <a:prstDash val="solid"/>
              <a:round/>
            </a:ln>
          </p:spPr>
        </p:sp>
        <p:sp>
          <p:nvSpPr>
            <p:cNvPr name="TextBox 38" id="38"/>
            <p:cNvSpPr txBox="true"/>
            <p:nvPr/>
          </p:nvSpPr>
          <p:spPr>
            <a:xfrm>
              <a:off x="0" y="-28575"/>
              <a:ext cx="747913" cy="90444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84"/>
                </a:lnSpc>
              </a:pPr>
            </a:p>
          </p:txBody>
        </p:sp>
      </p:grpSp>
      <p:grpSp>
        <p:nvGrpSpPr>
          <p:cNvPr name="Group 39" id="39"/>
          <p:cNvGrpSpPr/>
          <p:nvPr/>
        </p:nvGrpSpPr>
        <p:grpSpPr>
          <a:xfrm rot="0">
            <a:off x="13976013" y="3910299"/>
            <a:ext cx="3344965" cy="3344965"/>
            <a:chOff x="0" y="0"/>
            <a:chExt cx="6350000" cy="6350000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5715000" y="6350000"/>
                  </a:moveTo>
                  <a:lnTo>
                    <a:pt x="635000" y="6350000"/>
                  </a:lnTo>
                  <a:cubicBezTo>
                    <a:pt x="284480" y="6350000"/>
                    <a:pt x="0" y="6065520"/>
                    <a:pt x="0" y="5715000"/>
                  </a:cubicBezTo>
                  <a:lnTo>
                    <a:pt x="0" y="635000"/>
                  </a:lnTo>
                  <a:cubicBezTo>
                    <a:pt x="0" y="284480"/>
                    <a:pt x="284480" y="0"/>
                    <a:pt x="635000" y="0"/>
                  </a:cubicBezTo>
                  <a:lnTo>
                    <a:pt x="5715000" y="0"/>
                  </a:lnTo>
                  <a:cubicBezTo>
                    <a:pt x="6065520" y="0"/>
                    <a:pt x="6350000" y="284480"/>
                    <a:pt x="6350000" y="635000"/>
                  </a:cubicBezTo>
                  <a:lnTo>
                    <a:pt x="6350000" y="5715000"/>
                  </a:lnTo>
                  <a:cubicBezTo>
                    <a:pt x="6350000" y="6065520"/>
                    <a:pt x="6065520" y="6350000"/>
                    <a:pt x="5715000" y="6350000"/>
                  </a:cubicBezTo>
                  <a:close/>
                </a:path>
              </a:pathLst>
            </a:custGeom>
            <a:blipFill>
              <a:blip r:embed="rId10"/>
              <a:stretch>
                <a:fillRect l="0" t="-16666" r="0" b="-16666"/>
              </a:stretch>
            </a:blipFill>
          </p:spPr>
        </p:sp>
      </p:grpSp>
      <p:sp>
        <p:nvSpPr>
          <p:cNvPr name="Freeform 41" id="41"/>
          <p:cNvSpPr/>
          <p:nvPr/>
        </p:nvSpPr>
        <p:spPr>
          <a:xfrm flipH="false" flipV="false" rot="-391448">
            <a:off x="13821471" y="3344873"/>
            <a:ext cx="791595" cy="1130850"/>
          </a:xfrm>
          <a:custGeom>
            <a:avLst/>
            <a:gdLst/>
            <a:ahLst/>
            <a:cxnLst/>
            <a:rect r="r" b="b" t="t" l="l"/>
            <a:pathLst>
              <a:path h="1130850" w="791595">
                <a:moveTo>
                  <a:pt x="0" y="0"/>
                </a:moveTo>
                <a:lnTo>
                  <a:pt x="791596" y="0"/>
                </a:lnTo>
                <a:lnTo>
                  <a:pt x="791596" y="1130851"/>
                </a:lnTo>
                <a:lnTo>
                  <a:pt x="0" y="113085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2" id="42"/>
          <p:cNvGrpSpPr/>
          <p:nvPr/>
        </p:nvGrpSpPr>
        <p:grpSpPr>
          <a:xfrm rot="0">
            <a:off x="13883758" y="3419639"/>
            <a:ext cx="667021" cy="667021"/>
            <a:chOff x="0" y="0"/>
            <a:chExt cx="812800" cy="812800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B642D"/>
            </a:solidFill>
          </p:spPr>
        </p:sp>
        <p:sp>
          <p:nvSpPr>
            <p:cNvPr name="TextBox 44" id="44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75155" lIns="75155" bIns="75155" rIns="75155"/>
            <a:lstStyle/>
            <a:p>
              <a:pPr algn="ctr">
                <a:lnSpc>
                  <a:spcPts val="2884"/>
                </a:lnSpc>
              </a:pPr>
            </a:p>
          </p:txBody>
        </p:sp>
      </p:grpSp>
      <p:sp>
        <p:nvSpPr>
          <p:cNvPr name="TextBox 45" id="45"/>
          <p:cNvSpPr txBox="true"/>
          <p:nvPr/>
        </p:nvSpPr>
        <p:spPr>
          <a:xfrm rot="0">
            <a:off x="6723275" y="2348232"/>
            <a:ext cx="4841451" cy="4693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43"/>
              </a:lnSpc>
            </a:pPr>
            <a:r>
              <a:rPr lang="en-US" b="true" sz="3199" spc="-86">
                <a:solidFill>
                  <a:srgbClr val="FFFFFF"/>
                </a:solidFill>
                <a:latin typeface="Anantason SemiCondensed Semi-Bold"/>
                <a:ea typeface="Anantason SemiCondensed Semi-Bold"/>
                <a:cs typeface="Anantason SemiCondensed Semi-Bold"/>
                <a:sym typeface="Anantason SemiCondensed Semi-Bold"/>
              </a:rPr>
              <a:t>ทำบุญ เวียนเทียน 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5532908" y="771525"/>
            <a:ext cx="7222184" cy="1276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709"/>
              </a:lnSpc>
            </a:pPr>
            <a:r>
              <a:rPr lang="en-US" sz="6699" b="true">
                <a:solidFill>
                  <a:srgbClr val="DB642D"/>
                </a:solidFill>
                <a:latin typeface="Kulachat HC Semi-Bold"/>
                <a:ea typeface="Kulachat HC Semi-Bold"/>
                <a:cs typeface="Kulachat HC Semi-Bold"/>
                <a:sym typeface="Kulachat HC Semi-Bold"/>
              </a:rPr>
              <a:t>ทำบุญวันมาฆบูชา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951290" y="3591137"/>
            <a:ext cx="513979" cy="5442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93"/>
              </a:lnSpc>
            </a:pPr>
            <a:r>
              <a:rPr lang="en-US" sz="4142">
                <a:solidFill>
                  <a:srgbClr val="FFFFFF"/>
                </a:solidFill>
                <a:latin typeface="Cloud Soft"/>
                <a:ea typeface="Cloud Soft"/>
                <a:cs typeface="Cloud Soft"/>
                <a:sym typeface="Cloud Soft"/>
              </a:rPr>
              <a:t>6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5287620" y="3591137"/>
            <a:ext cx="513979" cy="5442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93"/>
              </a:lnSpc>
            </a:pPr>
            <a:r>
              <a:rPr lang="en-US" sz="4142">
                <a:solidFill>
                  <a:srgbClr val="FFFFFF"/>
                </a:solidFill>
                <a:latin typeface="Cloud Soft"/>
                <a:ea typeface="Cloud Soft"/>
                <a:cs typeface="Cloud Soft"/>
                <a:sym typeface="Cloud Soft"/>
              </a:rPr>
              <a:t>7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9623950" y="3591137"/>
            <a:ext cx="513979" cy="5442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93"/>
              </a:lnSpc>
            </a:pPr>
            <a:r>
              <a:rPr lang="en-US" b="true" sz="4142">
                <a:solidFill>
                  <a:srgbClr val="FFFFFF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8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13960279" y="3591137"/>
            <a:ext cx="513979" cy="5442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93"/>
              </a:lnSpc>
            </a:pPr>
            <a:r>
              <a:rPr lang="en-US" b="true" sz="4142">
                <a:solidFill>
                  <a:srgbClr val="FFFFFF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9</a:t>
            </a:r>
          </a:p>
        </p:txBody>
      </p:sp>
      <p:grpSp>
        <p:nvGrpSpPr>
          <p:cNvPr name="Group 51" id="51"/>
          <p:cNvGrpSpPr/>
          <p:nvPr/>
        </p:nvGrpSpPr>
        <p:grpSpPr>
          <a:xfrm rot="0">
            <a:off x="172497" y="107863"/>
            <a:ext cx="778793" cy="778793"/>
            <a:chOff x="0" y="0"/>
            <a:chExt cx="1038391" cy="1038391"/>
          </a:xfrm>
        </p:grpSpPr>
        <p:grpSp>
          <p:nvGrpSpPr>
            <p:cNvPr name="Group 52" id="52"/>
            <p:cNvGrpSpPr/>
            <p:nvPr/>
          </p:nvGrpSpPr>
          <p:grpSpPr>
            <a:xfrm rot="0">
              <a:off x="0" y="0"/>
              <a:ext cx="1038391" cy="1038391"/>
              <a:chOff x="0" y="0"/>
              <a:chExt cx="812800" cy="812800"/>
            </a:xfrm>
          </p:grpSpPr>
          <p:sp>
            <p:nvSpPr>
              <p:cNvPr name="Freeform 53" id="53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DB642D"/>
              </a:solidFill>
            </p:spPr>
          </p:sp>
          <p:sp>
            <p:nvSpPr>
              <p:cNvPr name="TextBox 54" id="54"/>
              <p:cNvSpPr txBox="true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anchor="ctr" rtlCol="false" tIns="43554" lIns="43554" bIns="43554" rIns="43554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55" id="55"/>
            <p:cNvSpPr txBox="true"/>
            <p:nvPr/>
          </p:nvSpPr>
          <p:spPr>
            <a:xfrm rot="0">
              <a:off x="100285" y="314937"/>
              <a:ext cx="837821" cy="4561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349"/>
                </a:lnSpc>
              </a:pPr>
              <a:r>
                <a:rPr lang="en-US" b="true" sz="2499">
                  <a:solidFill>
                    <a:srgbClr val="DB642D"/>
                  </a:solidFill>
                  <a:latin typeface="Cloud Soft Semi-Bold"/>
                  <a:ea typeface="Cloud Soft Semi-Bold"/>
                  <a:cs typeface="Cloud Soft Semi-Bold"/>
                  <a:sym typeface="Cloud Soft Semi-Bold"/>
                </a:rPr>
                <a:t>กตส.</a:t>
              </a:r>
            </a:p>
          </p:txBody>
        </p:sp>
      </p:grpSp>
      <p:sp>
        <p:nvSpPr>
          <p:cNvPr name="TextBox 56" id="56"/>
          <p:cNvSpPr txBox="true"/>
          <p:nvPr/>
        </p:nvSpPr>
        <p:spPr>
          <a:xfrm rot="1679905">
            <a:off x="14806425" y="668816"/>
            <a:ext cx="3733540" cy="8428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50"/>
              </a:lnSpc>
            </a:pPr>
            <a:r>
              <a:rPr lang="en-US" sz="3500" b="true">
                <a:solidFill>
                  <a:srgbClr val="FFFFEC"/>
                </a:solidFill>
                <a:latin typeface="Anantason SemiCondensed Bold"/>
                <a:ea typeface="Anantason SemiCondensed Bold"/>
                <a:cs typeface="Anantason SemiCondensed Bold"/>
                <a:sym typeface="Anantason SemiCondensed Bold"/>
              </a:rPr>
              <a:t>  ผลการดำเนินงาน 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DAHESABr-u8</dc:identifier>
  <dcterms:modified xsi:type="dcterms:W3CDTF">2011-08-01T06:04:30Z</dcterms:modified>
  <cp:revision>1</cp:revision>
  <dc:title>โครงการ “สร้างบุญ สร้างใจใส”</dc:title>
</cp:coreProperties>
</file>