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rdia New" panose="020B0304020202020204" pitchFamily="34" charset="-34"/>
      <p:regular r:id="rId16"/>
      <p:bold r:id="rId17"/>
      <p:italic r:id="rId18"/>
      <p:boldItalic r:id="rId19"/>
    </p:embeddedFont>
    <p:embeddedFont>
      <p:font typeface="Opun Mai" panose="020B0604020202020204" charset="-34"/>
      <p:regular r:id="rId20"/>
    </p:embeddedFont>
    <p:embeddedFont>
      <p:font typeface="Opun Mai Bold" panose="020B0604020202020204" charset="-3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10D"/>
    <a:srgbClr val="11A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707A-CE0B-4E07-9249-E20D467414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F51A0-C2EB-4DD0-9CA8-706583F0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5040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2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6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8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8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7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4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6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51A0-C2EB-4DD0-9CA8-706583F035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7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6.svg"/><Relationship Id="rId9" Type="http://schemas.openxmlformats.org/officeDocument/2006/relationships/image" Target="../media/image24.png"/><Relationship Id="rId1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4.sv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4.svg"/><Relationship Id="rId5" Type="http://schemas.openxmlformats.org/officeDocument/2006/relationships/image" Target="../media/image10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39.png"/><Relationship Id="rId9" Type="http://schemas.openxmlformats.org/officeDocument/2006/relationships/image" Target="../media/image10.png"/><Relationship Id="rId14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0889" y="5719025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3667" y="6414151"/>
            <a:ext cx="19581084" cy="4129829"/>
          </a:xfrm>
          <a:custGeom>
            <a:avLst/>
            <a:gdLst/>
            <a:ahLst/>
            <a:cxnLst/>
            <a:rect l="l" t="t" r="r" b="b"/>
            <a:pathLst>
              <a:path w="19581084" h="4129829">
                <a:moveTo>
                  <a:pt x="0" y="0"/>
                </a:moveTo>
                <a:lnTo>
                  <a:pt x="19581083" y="0"/>
                </a:lnTo>
                <a:lnTo>
                  <a:pt x="1958108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89893" y="-628832"/>
            <a:ext cx="5179786" cy="3315063"/>
          </a:xfrm>
          <a:custGeom>
            <a:avLst/>
            <a:gdLst/>
            <a:ahLst/>
            <a:cxnLst/>
            <a:rect l="l" t="t" r="r" b="b"/>
            <a:pathLst>
              <a:path w="5179786" h="3315063">
                <a:moveTo>
                  <a:pt x="0" y="0"/>
                </a:moveTo>
                <a:lnTo>
                  <a:pt x="5179786" y="0"/>
                </a:lnTo>
                <a:lnTo>
                  <a:pt x="5179786" y="3315064"/>
                </a:lnTo>
                <a:lnTo>
                  <a:pt x="0" y="3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4749" y="4387413"/>
            <a:ext cx="8819251" cy="5516041"/>
          </a:xfrm>
          <a:custGeom>
            <a:avLst/>
            <a:gdLst/>
            <a:ahLst/>
            <a:cxnLst/>
            <a:rect l="l" t="t" r="r" b="b"/>
            <a:pathLst>
              <a:path w="8819251" h="5516041">
                <a:moveTo>
                  <a:pt x="0" y="0"/>
                </a:moveTo>
                <a:lnTo>
                  <a:pt x="8819251" y="0"/>
                </a:lnTo>
                <a:lnTo>
                  <a:pt x="8819251" y="5516041"/>
                </a:lnTo>
                <a:lnTo>
                  <a:pt x="0" y="5516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71263" y="299506"/>
            <a:ext cx="11963285" cy="5750287"/>
          </a:xfrm>
          <a:custGeom>
            <a:avLst/>
            <a:gdLst/>
            <a:ahLst/>
            <a:cxnLst/>
            <a:rect l="l" t="t" r="r" b="b"/>
            <a:pathLst>
              <a:path w="11963285" h="5750287">
                <a:moveTo>
                  <a:pt x="0" y="0"/>
                </a:moveTo>
                <a:lnTo>
                  <a:pt x="11963285" y="0"/>
                </a:lnTo>
                <a:lnTo>
                  <a:pt x="11963285" y="5750287"/>
                </a:lnTo>
                <a:lnTo>
                  <a:pt x="0" y="57502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91" b="-14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66175" y="299506"/>
            <a:ext cx="2305088" cy="2300897"/>
          </a:xfrm>
          <a:custGeom>
            <a:avLst/>
            <a:gdLst/>
            <a:ahLst/>
            <a:cxnLst/>
            <a:rect l="l" t="t" r="r" b="b"/>
            <a:pathLst>
              <a:path w="2305088" h="2300897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9298" y="0"/>
            <a:ext cx="4056237" cy="1740494"/>
          </a:xfrm>
          <a:custGeom>
            <a:avLst/>
            <a:gdLst/>
            <a:ahLst/>
            <a:cxnLst/>
            <a:rect l="l" t="t" r="r" b="b"/>
            <a:pathLst>
              <a:path w="4056237" h="1740494">
                <a:moveTo>
                  <a:pt x="0" y="0"/>
                </a:moveTo>
                <a:lnTo>
                  <a:pt x="4056237" y="0"/>
                </a:lnTo>
                <a:lnTo>
                  <a:pt x="4056237" y="1740494"/>
                </a:lnTo>
                <a:lnTo>
                  <a:pt x="0" y="17404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182561" y="5834671"/>
            <a:ext cx="4951987" cy="4184429"/>
          </a:xfrm>
          <a:custGeom>
            <a:avLst/>
            <a:gdLst/>
            <a:ahLst/>
            <a:cxnLst/>
            <a:rect l="l" t="t" r="r" b="b"/>
            <a:pathLst>
              <a:path w="4951987" h="4184429">
                <a:moveTo>
                  <a:pt x="4951987" y="0"/>
                </a:moveTo>
                <a:lnTo>
                  <a:pt x="0" y="0"/>
                </a:lnTo>
                <a:lnTo>
                  <a:pt x="0" y="4184429"/>
                </a:lnTo>
                <a:lnTo>
                  <a:pt x="4951987" y="4184429"/>
                </a:lnTo>
                <a:lnTo>
                  <a:pt x="495198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00520" y="1496654"/>
            <a:ext cx="56245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b="1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โครงการ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15023" y="4193375"/>
            <a:ext cx="1067576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un Mai"/>
                <a:ea typeface="Opun Mai"/>
                <a:cs typeface="Opun Mai"/>
                <a:sym typeface="Opun Mai"/>
              </a:rPr>
              <a:t>กลุ่มตรวจสอบภายใน สำนักงานเศรษฐกิจการคลัง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93402" y="2791007"/>
            <a:ext cx="4519410" cy="7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คุณช่วยปลูก</a:t>
            </a:r>
            <a:r>
              <a:rPr lang="en-US" sz="5600" b="1" dirty="0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12812" y="2499781"/>
            <a:ext cx="5098311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เราช่วยโลก</a:t>
            </a:r>
            <a:endParaRPr lang="en-US" sz="80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1821271"/>
            <a:ext cx="9703852" cy="5947652"/>
          </a:xfrm>
          <a:custGeom>
            <a:avLst/>
            <a:gdLst/>
            <a:ahLst/>
            <a:cxnLst/>
            <a:rect l="l" t="t" r="r" b="b"/>
            <a:pathLst>
              <a:path w="9703852" h="5947652">
                <a:moveTo>
                  <a:pt x="9703852" y="0"/>
                </a:moveTo>
                <a:lnTo>
                  <a:pt x="0" y="0"/>
                </a:lnTo>
                <a:lnTo>
                  <a:pt x="0" y="5947652"/>
                </a:lnTo>
                <a:lnTo>
                  <a:pt x="9703852" y="5947652"/>
                </a:lnTo>
                <a:lnTo>
                  <a:pt x="970385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5686" y="7387923"/>
            <a:ext cx="9237904" cy="3719685"/>
          </a:xfrm>
          <a:custGeom>
            <a:avLst/>
            <a:gdLst/>
            <a:ahLst/>
            <a:cxnLst/>
            <a:rect l="l" t="t" r="r" b="b"/>
            <a:pathLst>
              <a:path w="9237904" h="3719685">
                <a:moveTo>
                  <a:pt x="0" y="0"/>
                </a:moveTo>
                <a:lnTo>
                  <a:pt x="9237904" y="0"/>
                </a:lnTo>
                <a:lnTo>
                  <a:pt x="9237904" y="3719685"/>
                </a:lnTo>
                <a:lnTo>
                  <a:pt x="0" y="371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0052" r="-88712" b="-55668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799621" y="292609"/>
            <a:ext cx="2569462" cy="25694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5E39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9656" tIns="49656" rIns="49656" bIns="49656" rtlCol="0" anchor="ctr"/>
            <a:lstStyle/>
            <a:p>
              <a:pPr algn="ctr">
                <a:lnSpc>
                  <a:spcPts val="342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-2257532" y="4651782"/>
            <a:ext cx="9308429" cy="4318549"/>
          </a:xfrm>
          <a:custGeom>
            <a:avLst/>
            <a:gdLst/>
            <a:ahLst/>
            <a:cxnLst/>
            <a:rect l="l" t="t" r="r" b="b"/>
            <a:pathLst>
              <a:path w="9308429" h="4318549">
                <a:moveTo>
                  <a:pt x="9308430" y="0"/>
                </a:moveTo>
                <a:lnTo>
                  <a:pt x="0" y="0"/>
                </a:lnTo>
                <a:lnTo>
                  <a:pt x="0" y="4318549"/>
                </a:lnTo>
                <a:lnTo>
                  <a:pt x="9308430" y="4318549"/>
                </a:lnTo>
                <a:lnTo>
                  <a:pt x="9308430" y="0"/>
                </a:lnTo>
                <a:close/>
              </a:path>
            </a:pathLst>
          </a:custGeom>
          <a:blipFill>
            <a:blip r:embed="rId5"/>
            <a:stretch>
              <a:fillRect l="-785" r="-785" b="-3991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601990" y="6605465"/>
            <a:ext cx="13424625" cy="4291347"/>
          </a:xfrm>
          <a:custGeom>
            <a:avLst/>
            <a:gdLst/>
            <a:ahLst/>
            <a:cxnLst/>
            <a:rect l="l" t="t" r="r" b="b"/>
            <a:pathLst>
              <a:path w="13424625" h="4291347">
                <a:moveTo>
                  <a:pt x="13424625" y="0"/>
                </a:moveTo>
                <a:lnTo>
                  <a:pt x="0" y="0"/>
                </a:lnTo>
                <a:lnTo>
                  <a:pt x="0" y="4291347"/>
                </a:lnTo>
                <a:lnTo>
                  <a:pt x="13424625" y="4291347"/>
                </a:lnTo>
                <a:lnTo>
                  <a:pt x="13424625" y="0"/>
                </a:lnTo>
                <a:close/>
              </a:path>
            </a:pathLst>
          </a:custGeom>
          <a:blipFill>
            <a:blip r:embed="rId4"/>
            <a:stretch>
              <a:fillRect l="-42879" r="-42065" b="-34931"/>
            </a:stretch>
          </a:blipFill>
        </p:spPr>
      </p:sp>
      <p:sp>
        <p:nvSpPr>
          <p:cNvPr id="9" name="Freeform 9"/>
          <p:cNvSpPr/>
          <p:nvPr/>
        </p:nvSpPr>
        <p:spPr>
          <a:xfrm rot="180840">
            <a:off x="13803213" y="3828024"/>
            <a:ext cx="9308429" cy="4318549"/>
          </a:xfrm>
          <a:custGeom>
            <a:avLst/>
            <a:gdLst/>
            <a:ahLst/>
            <a:cxnLst/>
            <a:rect l="l" t="t" r="r" b="b"/>
            <a:pathLst>
              <a:path w="9308429" h="4318549">
                <a:moveTo>
                  <a:pt x="0" y="0"/>
                </a:moveTo>
                <a:lnTo>
                  <a:pt x="9308429" y="0"/>
                </a:lnTo>
                <a:lnTo>
                  <a:pt x="9308429" y="4318549"/>
                </a:lnTo>
                <a:lnTo>
                  <a:pt x="0" y="431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5" r="-785" b="-3991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39250" y="1754052"/>
            <a:ext cx="13404206" cy="6261822"/>
            <a:chOff x="0" y="0"/>
            <a:chExt cx="3530326" cy="1649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30326" cy="1649204"/>
            </a:xfrm>
            <a:custGeom>
              <a:avLst/>
              <a:gdLst/>
              <a:ahLst/>
              <a:cxnLst/>
              <a:rect l="l" t="t" r="r" b="b"/>
              <a:pathLst>
                <a:path w="3530326" h="1649204">
                  <a:moveTo>
                    <a:pt x="29456" y="0"/>
                  </a:moveTo>
                  <a:lnTo>
                    <a:pt x="3500869" y="0"/>
                  </a:lnTo>
                  <a:cubicBezTo>
                    <a:pt x="3508682" y="0"/>
                    <a:pt x="3516174" y="3103"/>
                    <a:pt x="3521698" y="8628"/>
                  </a:cubicBezTo>
                  <a:cubicBezTo>
                    <a:pt x="3527222" y="14152"/>
                    <a:pt x="3530326" y="21644"/>
                    <a:pt x="3530326" y="29456"/>
                  </a:cubicBezTo>
                  <a:lnTo>
                    <a:pt x="3530326" y="1619748"/>
                  </a:lnTo>
                  <a:cubicBezTo>
                    <a:pt x="3530326" y="1627560"/>
                    <a:pt x="3527222" y="1635052"/>
                    <a:pt x="3521698" y="1640576"/>
                  </a:cubicBezTo>
                  <a:cubicBezTo>
                    <a:pt x="3516174" y="1646100"/>
                    <a:pt x="3508682" y="1649204"/>
                    <a:pt x="3500869" y="1649204"/>
                  </a:cubicBezTo>
                  <a:lnTo>
                    <a:pt x="29456" y="1649204"/>
                  </a:lnTo>
                  <a:cubicBezTo>
                    <a:pt x="21644" y="1649204"/>
                    <a:pt x="14152" y="1646100"/>
                    <a:pt x="8628" y="1640576"/>
                  </a:cubicBezTo>
                  <a:cubicBezTo>
                    <a:pt x="3103" y="1635052"/>
                    <a:pt x="0" y="1627560"/>
                    <a:pt x="0" y="1619748"/>
                  </a:cubicBezTo>
                  <a:lnTo>
                    <a:pt x="0" y="29456"/>
                  </a:lnTo>
                  <a:cubicBezTo>
                    <a:pt x="0" y="21644"/>
                    <a:pt x="3103" y="14152"/>
                    <a:pt x="8628" y="8628"/>
                  </a:cubicBezTo>
                  <a:cubicBezTo>
                    <a:pt x="14152" y="3103"/>
                    <a:pt x="21644" y="0"/>
                    <a:pt x="294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530326" cy="1687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51926" y="3115483"/>
            <a:ext cx="12930769" cy="287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กิจกรรมปลูกต้นไม้เป็นการช่วยปกป้องสิ่งแวดล้อม สร้างพื้นที่สีเขียวได้ง่ายๆ ด้วยตัวเรา เพื่อลดการปล่อยและดูดซับคาร์บอนไดออกไซต์ 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รวมถึงช่วยเพิ่มออกซิเจน จึงได้จัดทำโครงการนี้ขึ้นเพื่อส่งเสริมให้บุคลากร กตส. ช่วยกันอนุรักษ์สิ่งแวดล้อม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263190" y="4884963"/>
            <a:ext cx="4886446" cy="4998922"/>
          </a:xfrm>
          <a:custGeom>
            <a:avLst/>
            <a:gdLst/>
            <a:ahLst/>
            <a:cxnLst/>
            <a:rect l="l" t="t" r="r" b="b"/>
            <a:pathLst>
              <a:path w="4886446" h="4998922">
                <a:moveTo>
                  <a:pt x="4886445" y="0"/>
                </a:moveTo>
                <a:lnTo>
                  <a:pt x="0" y="0"/>
                </a:lnTo>
                <a:lnTo>
                  <a:pt x="0" y="4998921"/>
                </a:lnTo>
                <a:lnTo>
                  <a:pt x="4886445" y="4998921"/>
                </a:lnTo>
                <a:lnTo>
                  <a:pt x="488644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31362" y="7387923"/>
            <a:ext cx="3256638" cy="5029556"/>
          </a:xfrm>
          <a:custGeom>
            <a:avLst/>
            <a:gdLst/>
            <a:ahLst/>
            <a:cxnLst/>
            <a:rect l="l" t="t" r="r" b="b"/>
            <a:pathLst>
              <a:path w="3256638" h="5029556">
                <a:moveTo>
                  <a:pt x="0" y="0"/>
                </a:moveTo>
                <a:lnTo>
                  <a:pt x="3256638" y="0"/>
                </a:lnTo>
                <a:lnTo>
                  <a:pt x="3256638" y="5029556"/>
                </a:lnTo>
                <a:lnTo>
                  <a:pt x="0" y="502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57430" y="733450"/>
            <a:ext cx="593467" cy="5905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448800" y="1407586"/>
            <a:ext cx="7650737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หลักการและเหตุผล</a:t>
            </a:r>
            <a:endParaRPr lang="en-US" sz="72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601990" y="292609"/>
            <a:ext cx="593467" cy="590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BBC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89893" y="-628832"/>
            <a:ext cx="5179786" cy="3315063"/>
          </a:xfrm>
          <a:custGeom>
            <a:avLst/>
            <a:gdLst/>
            <a:ahLst/>
            <a:cxnLst/>
            <a:rect l="l" t="t" r="r" b="b"/>
            <a:pathLst>
              <a:path w="5179786" h="3315063">
                <a:moveTo>
                  <a:pt x="0" y="0"/>
                </a:moveTo>
                <a:lnTo>
                  <a:pt x="5179786" y="0"/>
                </a:lnTo>
                <a:lnTo>
                  <a:pt x="5179786" y="3315064"/>
                </a:lnTo>
                <a:lnTo>
                  <a:pt x="0" y="3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59298" y="0"/>
            <a:ext cx="4056237" cy="1740494"/>
          </a:xfrm>
          <a:custGeom>
            <a:avLst/>
            <a:gdLst/>
            <a:ahLst/>
            <a:cxnLst/>
            <a:rect l="l" t="t" r="r" b="b"/>
            <a:pathLst>
              <a:path w="4056237" h="1740494">
                <a:moveTo>
                  <a:pt x="0" y="0"/>
                </a:moveTo>
                <a:lnTo>
                  <a:pt x="4056237" y="0"/>
                </a:lnTo>
                <a:lnTo>
                  <a:pt x="4056237" y="1740494"/>
                </a:lnTo>
                <a:lnTo>
                  <a:pt x="0" y="1740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455901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999798" y="6945841"/>
            <a:ext cx="12288405" cy="1813349"/>
            <a:chOff x="0" y="0"/>
            <a:chExt cx="3236452" cy="477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36452" cy="477590"/>
            </a:xfrm>
            <a:custGeom>
              <a:avLst/>
              <a:gdLst/>
              <a:ahLst/>
              <a:cxnLst/>
              <a:rect l="l" t="t" r="r" b="b"/>
              <a:pathLst>
                <a:path w="3236452" h="477590">
                  <a:moveTo>
                    <a:pt x="32131" y="0"/>
                  </a:moveTo>
                  <a:lnTo>
                    <a:pt x="3204321" y="0"/>
                  </a:lnTo>
                  <a:cubicBezTo>
                    <a:pt x="3212843" y="0"/>
                    <a:pt x="3221016" y="3385"/>
                    <a:pt x="3227041" y="9411"/>
                  </a:cubicBezTo>
                  <a:cubicBezTo>
                    <a:pt x="3233067" y="15437"/>
                    <a:pt x="3236452" y="23609"/>
                    <a:pt x="3236452" y="32131"/>
                  </a:cubicBezTo>
                  <a:lnTo>
                    <a:pt x="3236452" y="445459"/>
                  </a:lnTo>
                  <a:cubicBezTo>
                    <a:pt x="3236452" y="453981"/>
                    <a:pt x="3233067" y="462153"/>
                    <a:pt x="3227041" y="468179"/>
                  </a:cubicBezTo>
                  <a:cubicBezTo>
                    <a:pt x="3221016" y="474205"/>
                    <a:pt x="3212843" y="477590"/>
                    <a:pt x="3204321" y="477590"/>
                  </a:cubicBezTo>
                  <a:lnTo>
                    <a:pt x="32131" y="477590"/>
                  </a:lnTo>
                  <a:cubicBezTo>
                    <a:pt x="23609" y="477590"/>
                    <a:pt x="15437" y="474205"/>
                    <a:pt x="9411" y="468179"/>
                  </a:cubicBezTo>
                  <a:cubicBezTo>
                    <a:pt x="3385" y="462153"/>
                    <a:pt x="0" y="453981"/>
                    <a:pt x="0" y="445459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3236452" cy="591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31273" y="6681229"/>
            <a:ext cx="6225454" cy="7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ระยะเวลาดำเนินการ</a:t>
            </a:r>
            <a:endParaRPr lang="en-US" sz="56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45890" y="7536421"/>
            <a:ext cx="10596221" cy="6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ระหว่างเดือนกุมภาพันธ์ - พฤษภาคม 2568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999798" y="3918713"/>
            <a:ext cx="12288405" cy="2226771"/>
            <a:chOff x="0" y="0"/>
            <a:chExt cx="4034000" cy="730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34000" cy="730998"/>
            </a:xfrm>
            <a:custGeom>
              <a:avLst/>
              <a:gdLst/>
              <a:ahLst/>
              <a:cxnLst/>
              <a:rect l="l" t="t" r="r" b="b"/>
              <a:pathLst>
                <a:path w="4034000" h="730998">
                  <a:moveTo>
                    <a:pt x="32131" y="0"/>
                  </a:moveTo>
                  <a:lnTo>
                    <a:pt x="4001869" y="0"/>
                  </a:lnTo>
                  <a:cubicBezTo>
                    <a:pt x="4010391" y="0"/>
                    <a:pt x="4018564" y="3385"/>
                    <a:pt x="4024589" y="9411"/>
                  </a:cubicBezTo>
                  <a:cubicBezTo>
                    <a:pt x="4030615" y="15437"/>
                    <a:pt x="4034000" y="23609"/>
                    <a:pt x="4034000" y="32131"/>
                  </a:cubicBezTo>
                  <a:lnTo>
                    <a:pt x="4034000" y="698867"/>
                  </a:lnTo>
                  <a:cubicBezTo>
                    <a:pt x="4034000" y="707388"/>
                    <a:pt x="4030615" y="715561"/>
                    <a:pt x="4024589" y="721587"/>
                  </a:cubicBezTo>
                  <a:cubicBezTo>
                    <a:pt x="4018564" y="727612"/>
                    <a:pt x="4010391" y="730998"/>
                    <a:pt x="4001869" y="730998"/>
                  </a:cubicBezTo>
                  <a:lnTo>
                    <a:pt x="32131" y="730998"/>
                  </a:lnTo>
                  <a:cubicBezTo>
                    <a:pt x="23609" y="730998"/>
                    <a:pt x="15437" y="727612"/>
                    <a:pt x="9411" y="721587"/>
                  </a:cubicBezTo>
                  <a:cubicBezTo>
                    <a:pt x="3385" y="715561"/>
                    <a:pt x="0" y="707388"/>
                    <a:pt x="0" y="698867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14300"/>
              <a:ext cx="4034000" cy="845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295178" y="4464326"/>
            <a:ext cx="3654993" cy="537499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999798" y="1089005"/>
            <a:ext cx="12288405" cy="1910102"/>
            <a:chOff x="0" y="0"/>
            <a:chExt cx="4034000" cy="6270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34000" cy="627042"/>
            </a:xfrm>
            <a:custGeom>
              <a:avLst/>
              <a:gdLst/>
              <a:ahLst/>
              <a:cxnLst/>
              <a:rect l="l" t="t" r="r" b="b"/>
              <a:pathLst>
                <a:path w="4034000" h="627042">
                  <a:moveTo>
                    <a:pt x="32131" y="0"/>
                  </a:moveTo>
                  <a:lnTo>
                    <a:pt x="4001869" y="0"/>
                  </a:lnTo>
                  <a:cubicBezTo>
                    <a:pt x="4010391" y="0"/>
                    <a:pt x="4018564" y="3385"/>
                    <a:pt x="4024589" y="9411"/>
                  </a:cubicBezTo>
                  <a:cubicBezTo>
                    <a:pt x="4030615" y="15437"/>
                    <a:pt x="4034000" y="23609"/>
                    <a:pt x="4034000" y="32131"/>
                  </a:cubicBezTo>
                  <a:lnTo>
                    <a:pt x="4034000" y="594911"/>
                  </a:lnTo>
                  <a:cubicBezTo>
                    <a:pt x="4034000" y="603433"/>
                    <a:pt x="4030615" y="611606"/>
                    <a:pt x="4024589" y="617631"/>
                  </a:cubicBezTo>
                  <a:cubicBezTo>
                    <a:pt x="4018564" y="623657"/>
                    <a:pt x="4010391" y="627042"/>
                    <a:pt x="4001869" y="627042"/>
                  </a:cubicBezTo>
                  <a:lnTo>
                    <a:pt x="32131" y="627042"/>
                  </a:lnTo>
                  <a:cubicBezTo>
                    <a:pt x="23609" y="627042"/>
                    <a:pt x="15437" y="623657"/>
                    <a:pt x="9411" y="617631"/>
                  </a:cubicBezTo>
                  <a:cubicBezTo>
                    <a:pt x="3385" y="611606"/>
                    <a:pt x="0" y="603433"/>
                    <a:pt x="0" y="594911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14300"/>
              <a:ext cx="4034000" cy="741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776435" y="7069409"/>
            <a:ext cx="2248410" cy="2519227"/>
          </a:xfrm>
          <a:custGeom>
            <a:avLst/>
            <a:gdLst/>
            <a:ahLst/>
            <a:cxnLst/>
            <a:rect l="l" t="t" r="r" b="b"/>
            <a:pathLst>
              <a:path w="2248410" h="2519227">
                <a:moveTo>
                  <a:pt x="0" y="0"/>
                </a:moveTo>
                <a:lnTo>
                  <a:pt x="2248410" y="0"/>
                </a:lnTo>
                <a:lnTo>
                  <a:pt x="2248410" y="2519227"/>
                </a:lnTo>
                <a:lnTo>
                  <a:pt x="0" y="2519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81265" y="8146840"/>
            <a:ext cx="1329250" cy="1508369"/>
          </a:xfrm>
          <a:custGeom>
            <a:avLst/>
            <a:gdLst/>
            <a:ahLst/>
            <a:cxnLst/>
            <a:rect l="l" t="t" r="r" b="b"/>
            <a:pathLst>
              <a:path w="1329250" h="1508369">
                <a:moveTo>
                  <a:pt x="0" y="0"/>
                </a:moveTo>
                <a:lnTo>
                  <a:pt x="1329250" y="0"/>
                </a:lnTo>
                <a:lnTo>
                  <a:pt x="1329250" y="1508369"/>
                </a:lnTo>
                <a:lnTo>
                  <a:pt x="0" y="15083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467126" y="4937359"/>
            <a:ext cx="3057019" cy="49019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3240" y="3075285"/>
            <a:ext cx="1199912" cy="93993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966850" y="3672683"/>
            <a:ext cx="6354300" cy="7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เป้าหมายและตัวชี้วัด</a:t>
            </a:r>
            <a:endParaRPr lang="en-US" sz="56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945179">
            <a:off x="1913422" y="3595785"/>
            <a:ext cx="818424" cy="641099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11243040" y="9655209"/>
            <a:ext cx="7315200" cy="841248"/>
          </a:xfrm>
          <a:custGeom>
            <a:avLst/>
            <a:gdLst/>
            <a:ahLst/>
            <a:cxnLst/>
            <a:rect l="l" t="t" r="r" b="b"/>
            <a:pathLst>
              <a:path w="7315200" h="841248">
                <a:moveTo>
                  <a:pt x="0" y="0"/>
                </a:moveTo>
                <a:lnTo>
                  <a:pt x="7315200" y="0"/>
                </a:lnTo>
                <a:lnTo>
                  <a:pt x="7315200" y="841248"/>
                </a:lnTo>
                <a:lnTo>
                  <a:pt x="0" y="84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071840" y="847409"/>
            <a:ext cx="4144320" cy="7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วัตถุประสงค์</a:t>
            </a:r>
            <a:endParaRPr lang="en-US" sz="56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460451" y="1734812"/>
            <a:ext cx="11367099" cy="6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เสริมสร้างจิตสำนึกให้บุคลากร กตส. ช่วยกันรักษาสิ่งแวดล้อม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60451" y="4528646"/>
            <a:ext cx="11367099" cy="135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บุคลากร กตส. ร่วมกันปลูกต้นไม้และดูแลต้นไม้ของตนเอง </a:t>
            </a:r>
          </a:p>
          <a:p>
            <a:pPr algn="ctr">
              <a:lnSpc>
                <a:spcPts val="5600"/>
              </a:lnSpc>
            </a:pPr>
            <a:r>
              <a:rPr lang="en-US" sz="320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อย่างน้อยคนละ 1 อย่าง</a:t>
            </a:r>
          </a:p>
        </p:txBody>
      </p:sp>
      <p:sp>
        <p:nvSpPr>
          <p:cNvPr id="27" name="Freeform 27"/>
          <p:cNvSpPr/>
          <p:nvPr/>
        </p:nvSpPr>
        <p:spPr>
          <a:xfrm>
            <a:off x="4423042" y="9655209"/>
            <a:ext cx="7315200" cy="841248"/>
          </a:xfrm>
          <a:custGeom>
            <a:avLst/>
            <a:gdLst/>
            <a:ahLst/>
            <a:cxnLst/>
            <a:rect l="l" t="t" r="r" b="b"/>
            <a:pathLst>
              <a:path w="7315200" h="841248">
                <a:moveTo>
                  <a:pt x="0" y="0"/>
                </a:moveTo>
                <a:lnTo>
                  <a:pt x="7315200" y="0"/>
                </a:lnTo>
                <a:lnTo>
                  <a:pt x="7315200" y="841248"/>
                </a:lnTo>
                <a:lnTo>
                  <a:pt x="0" y="84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396957" y="9655209"/>
            <a:ext cx="7315200" cy="841248"/>
          </a:xfrm>
          <a:custGeom>
            <a:avLst/>
            <a:gdLst/>
            <a:ahLst/>
            <a:cxnLst/>
            <a:rect l="l" t="t" r="r" b="b"/>
            <a:pathLst>
              <a:path w="7315200" h="841248">
                <a:moveTo>
                  <a:pt x="0" y="0"/>
                </a:moveTo>
                <a:lnTo>
                  <a:pt x="7315200" y="0"/>
                </a:lnTo>
                <a:lnTo>
                  <a:pt x="7315200" y="841248"/>
                </a:lnTo>
                <a:lnTo>
                  <a:pt x="0" y="84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2067751" flipH="1">
            <a:off x="16331578" y="2337591"/>
            <a:ext cx="890146" cy="69728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77427" flipH="1">
            <a:off x="17172877" y="2302035"/>
            <a:ext cx="607142" cy="475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54794" y="2609172"/>
            <a:ext cx="8341097" cy="5112398"/>
          </a:xfrm>
          <a:custGeom>
            <a:avLst/>
            <a:gdLst/>
            <a:ahLst/>
            <a:cxnLst/>
            <a:rect l="l" t="t" r="r" b="b"/>
            <a:pathLst>
              <a:path w="8341097" h="5112398">
                <a:moveTo>
                  <a:pt x="0" y="0"/>
                </a:moveTo>
                <a:lnTo>
                  <a:pt x="8341098" y="0"/>
                </a:lnTo>
                <a:lnTo>
                  <a:pt x="8341098" y="5112398"/>
                </a:lnTo>
                <a:lnTo>
                  <a:pt x="0" y="5112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38091" y="627550"/>
            <a:ext cx="7921367" cy="4855138"/>
          </a:xfrm>
          <a:custGeom>
            <a:avLst/>
            <a:gdLst/>
            <a:ahLst/>
            <a:cxnLst/>
            <a:rect l="l" t="t" r="r" b="b"/>
            <a:pathLst>
              <a:path w="7921367" h="4855138">
                <a:moveTo>
                  <a:pt x="7921367" y="0"/>
                </a:moveTo>
                <a:lnTo>
                  <a:pt x="0" y="0"/>
                </a:lnTo>
                <a:lnTo>
                  <a:pt x="0" y="4855138"/>
                </a:lnTo>
                <a:lnTo>
                  <a:pt x="7921367" y="4855138"/>
                </a:lnTo>
                <a:lnTo>
                  <a:pt x="7921367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8091" y="7434416"/>
            <a:ext cx="7146420" cy="3354045"/>
          </a:xfrm>
          <a:custGeom>
            <a:avLst/>
            <a:gdLst/>
            <a:ahLst/>
            <a:cxnLst/>
            <a:rect l="l" t="t" r="r" b="b"/>
            <a:pathLst>
              <a:path w="7146420" h="3354045">
                <a:moveTo>
                  <a:pt x="0" y="0"/>
                </a:moveTo>
                <a:lnTo>
                  <a:pt x="7146421" y="0"/>
                </a:lnTo>
                <a:lnTo>
                  <a:pt x="7146421" y="3354045"/>
                </a:lnTo>
                <a:lnTo>
                  <a:pt x="0" y="3354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418" r="-89276" b="-31530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460433" y="1958759"/>
            <a:ext cx="11643708" cy="5989233"/>
          </a:xfrm>
          <a:custGeom>
            <a:avLst/>
            <a:gdLst/>
            <a:ahLst/>
            <a:cxnLst/>
            <a:rect l="l" t="t" r="r" b="b"/>
            <a:pathLst>
              <a:path w="11643708" h="5989233">
                <a:moveTo>
                  <a:pt x="11643709" y="0"/>
                </a:moveTo>
                <a:lnTo>
                  <a:pt x="0" y="0"/>
                </a:lnTo>
                <a:lnTo>
                  <a:pt x="0" y="5989232"/>
                </a:lnTo>
                <a:lnTo>
                  <a:pt x="11643709" y="5989232"/>
                </a:lnTo>
                <a:lnTo>
                  <a:pt x="116437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4509600" y="7166657"/>
            <a:ext cx="14810390" cy="3621803"/>
          </a:xfrm>
          <a:custGeom>
            <a:avLst/>
            <a:gdLst/>
            <a:ahLst/>
            <a:cxnLst/>
            <a:rect l="l" t="t" r="r" b="b"/>
            <a:pathLst>
              <a:path w="14810390" h="3621803">
                <a:moveTo>
                  <a:pt x="14810390" y="0"/>
                </a:moveTo>
                <a:lnTo>
                  <a:pt x="0" y="0"/>
                </a:lnTo>
                <a:lnTo>
                  <a:pt x="0" y="3621804"/>
                </a:lnTo>
                <a:lnTo>
                  <a:pt x="14810390" y="3621804"/>
                </a:lnTo>
                <a:lnTo>
                  <a:pt x="14810390" y="0"/>
                </a:lnTo>
                <a:close/>
              </a:path>
            </a:pathLst>
          </a:custGeom>
          <a:blipFill>
            <a:blip r:embed="rId4"/>
            <a:stretch>
              <a:fillRect l="-16491" r="-48682" b="-57522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2326071" y="450166"/>
            <a:ext cx="1888291" cy="188829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5E39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9656" tIns="49656" rIns="49656" bIns="49656" rtlCol="0" anchor="ctr"/>
            <a:lstStyle/>
            <a:p>
              <a:pPr algn="ctr">
                <a:lnSpc>
                  <a:spcPts val="328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0840">
            <a:off x="13769787" y="5329940"/>
            <a:ext cx="7445505" cy="3454265"/>
          </a:xfrm>
          <a:custGeom>
            <a:avLst/>
            <a:gdLst/>
            <a:ahLst/>
            <a:cxnLst/>
            <a:rect l="l" t="t" r="r" b="b"/>
            <a:pathLst>
              <a:path w="7445505" h="3454265">
                <a:moveTo>
                  <a:pt x="0" y="0"/>
                </a:moveTo>
                <a:lnTo>
                  <a:pt x="7445505" y="0"/>
                </a:lnTo>
                <a:lnTo>
                  <a:pt x="7445505" y="3454265"/>
                </a:lnTo>
                <a:lnTo>
                  <a:pt x="0" y="3454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5" r="-785" b="-3991"/>
            </a:stretch>
          </a:blipFill>
        </p:spPr>
      </p:sp>
      <p:grpSp>
        <p:nvGrpSpPr>
          <p:cNvPr id="11" name="Group 11"/>
          <p:cNvGrpSpPr/>
          <p:nvPr/>
        </p:nvGrpSpPr>
        <p:grpSpPr>
          <a:xfrm rot="406961">
            <a:off x="2439570" y="8680284"/>
            <a:ext cx="6144476" cy="1248240"/>
            <a:chOff x="0" y="0"/>
            <a:chExt cx="1225579" cy="2489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5579" cy="248974"/>
            </a:xfrm>
            <a:custGeom>
              <a:avLst/>
              <a:gdLst/>
              <a:ahLst/>
              <a:cxnLst/>
              <a:rect l="l" t="t" r="r" b="b"/>
              <a:pathLst>
                <a:path w="1225579" h="248974">
                  <a:moveTo>
                    <a:pt x="612789" y="0"/>
                  </a:moveTo>
                  <a:cubicBezTo>
                    <a:pt x="274355" y="0"/>
                    <a:pt x="0" y="55735"/>
                    <a:pt x="0" y="124487"/>
                  </a:cubicBezTo>
                  <a:cubicBezTo>
                    <a:pt x="0" y="193239"/>
                    <a:pt x="274355" y="248974"/>
                    <a:pt x="612789" y="248974"/>
                  </a:cubicBezTo>
                  <a:cubicBezTo>
                    <a:pt x="951224" y="248974"/>
                    <a:pt x="1225579" y="193239"/>
                    <a:pt x="1225579" y="124487"/>
                  </a:cubicBezTo>
                  <a:cubicBezTo>
                    <a:pt x="1225579" y="55735"/>
                    <a:pt x="951224" y="0"/>
                    <a:pt x="612789" y="0"/>
                  </a:cubicBezTo>
                  <a:close/>
                </a:path>
              </a:pathLst>
            </a:custGeom>
            <a:solidFill>
              <a:srgbClr val="A0C46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898" y="-24284"/>
              <a:ext cx="995783" cy="249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557687" y="2609172"/>
            <a:ext cx="6625589" cy="7011206"/>
          </a:xfrm>
          <a:custGeom>
            <a:avLst/>
            <a:gdLst/>
            <a:ahLst/>
            <a:cxnLst/>
            <a:rect l="l" t="t" r="r" b="b"/>
            <a:pathLst>
              <a:path w="6625589" h="7011206">
                <a:moveTo>
                  <a:pt x="6625589" y="0"/>
                </a:moveTo>
                <a:lnTo>
                  <a:pt x="0" y="0"/>
                </a:lnTo>
                <a:lnTo>
                  <a:pt x="0" y="7011206"/>
                </a:lnTo>
                <a:lnTo>
                  <a:pt x="6625589" y="7011206"/>
                </a:lnTo>
                <a:lnTo>
                  <a:pt x="662558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84123" y="8321809"/>
            <a:ext cx="4703742" cy="2073252"/>
          </a:xfrm>
          <a:custGeom>
            <a:avLst/>
            <a:gdLst/>
            <a:ahLst/>
            <a:cxnLst/>
            <a:rect l="l" t="t" r="r" b="b"/>
            <a:pathLst>
              <a:path w="4703742" h="2073252">
                <a:moveTo>
                  <a:pt x="0" y="0"/>
                </a:moveTo>
                <a:lnTo>
                  <a:pt x="4703742" y="0"/>
                </a:lnTo>
                <a:lnTo>
                  <a:pt x="4703742" y="2073252"/>
                </a:lnTo>
                <a:lnTo>
                  <a:pt x="0" y="2073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313361" y="8605486"/>
            <a:ext cx="3001689" cy="1804912"/>
          </a:xfrm>
          <a:custGeom>
            <a:avLst/>
            <a:gdLst/>
            <a:ahLst/>
            <a:cxnLst/>
            <a:rect l="l" t="t" r="r" b="b"/>
            <a:pathLst>
              <a:path w="3001689" h="1804912">
                <a:moveTo>
                  <a:pt x="0" y="0"/>
                </a:moveTo>
                <a:lnTo>
                  <a:pt x="3001690" y="0"/>
                </a:lnTo>
                <a:lnTo>
                  <a:pt x="3001690" y="1804912"/>
                </a:lnTo>
                <a:lnTo>
                  <a:pt x="0" y="1804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262463" y="1767586"/>
            <a:ext cx="10454381" cy="4347189"/>
            <a:chOff x="0" y="0"/>
            <a:chExt cx="2753417" cy="11449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53417" cy="1144939"/>
            </a:xfrm>
            <a:custGeom>
              <a:avLst/>
              <a:gdLst/>
              <a:ahLst/>
              <a:cxnLst/>
              <a:rect l="l" t="t" r="r" b="b"/>
              <a:pathLst>
                <a:path w="2753417" h="1144939">
                  <a:moveTo>
                    <a:pt x="37768" y="0"/>
                  </a:moveTo>
                  <a:lnTo>
                    <a:pt x="2715650" y="0"/>
                  </a:lnTo>
                  <a:cubicBezTo>
                    <a:pt x="2736508" y="0"/>
                    <a:pt x="2753417" y="16909"/>
                    <a:pt x="2753417" y="37768"/>
                  </a:cubicBezTo>
                  <a:lnTo>
                    <a:pt x="2753417" y="1107171"/>
                  </a:lnTo>
                  <a:cubicBezTo>
                    <a:pt x="2753417" y="1117188"/>
                    <a:pt x="2749438" y="1126794"/>
                    <a:pt x="2742355" y="1133877"/>
                  </a:cubicBezTo>
                  <a:cubicBezTo>
                    <a:pt x="2735273" y="1140960"/>
                    <a:pt x="2725666" y="1144939"/>
                    <a:pt x="2715650" y="1144939"/>
                  </a:cubicBezTo>
                  <a:lnTo>
                    <a:pt x="37768" y="1144939"/>
                  </a:lnTo>
                  <a:cubicBezTo>
                    <a:pt x="27751" y="1144939"/>
                    <a:pt x="18145" y="1140960"/>
                    <a:pt x="11062" y="1133877"/>
                  </a:cubicBezTo>
                  <a:cubicBezTo>
                    <a:pt x="3979" y="1126794"/>
                    <a:pt x="0" y="1117188"/>
                    <a:pt x="0" y="1107171"/>
                  </a:cubicBezTo>
                  <a:lnTo>
                    <a:pt x="0" y="37768"/>
                  </a:lnTo>
                  <a:cubicBezTo>
                    <a:pt x="0" y="27751"/>
                    <a:pt x="3979" y="18145"/>
                    <a:pt x="11062" y="11062"/>
                  </a:cubicBezTo>
                  <a:cubicBezTo>
                    <a:pt x="18145" y="3979"/>
                    <a:pt x="27751" y="0"/>
                    <a:pt x="377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753417" cy="118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449741" y="1476794"/>
            <a:ext cx="807982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วิธีการดำเนินงาน</a:t>
            </a:r>
            <a:endParaRPr lang="en-US" sz="72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918619" y="2610872"/>
            <a:ext cx="9142067" cy="287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1. บุคลากร กตส. มีการปลูกต้นไม้ พืชผักสวนครัว      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และดูแลต้นไม้ของตนเอง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2. รายงานผลเป็นรูปภาพพฤติกรรมการปลูก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และดูแลต้นไม้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BBC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7254">
            <a:off x="12592731" y="1057841"/>
            <a:ext cx="6780143" cy="4155663"/>
          </a:xfrm>
          <a:custGeom>
            <a:avLst/>
            <a:gdLst/>
            <a:ahLst/>
            <a:cxnLst/>
            <a:rect l="l" t="t" r="r" b="b"/>
            <a:pathLst>
              <a:path w="6780143" h="4155663">
                <a:moveTo>
                  <a:pt x="0" y="0"/>
                </a:moveTo>
                <a:lnTo>
                  <a:pt x="6780143" y="0"/>
                </a:lnTo>
                <a:lnTo>
                  <a:pt x="6780143" y="4155663"/>
                </a:lnTo>
                <a:lnTo>
                  <a:pt x="0" y="4155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410231" y="-611920"/>
            <a:ext cx="2157357" cy="215735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5E39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9656" tIns="49656" rIns="49656" bIns="49656" rtlCol="0" anchor="ctr"/>
            <a:lstStyle/>
            <a:p>
              <a:pPr algn="ctr">
                <a:lnSpc>
                  <a:spcPts val="328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78856" y="3193557"/>
            <a:ext cx="9726694" cy="5003168"/>
          </a:xfrm>
          <a:custGeom>
            <a:avLst/>
            <a:gdLst/>
            <a:ahLst/>
            <a:cxnLst/>
            <a:rect l="l" t="t" r="r" b="b"/>
            <a:pathLst>
              <a:path w="9726694" h="5003168">
                <a:moveTo>
                  <a:pt x="0" y="0"/>
                </a:moveTo>
                <a:lnTo>
                  <a:pt x="9726694" y="0"/>
                </a:lnTo>
                <a:lnTo>
                  <a:pt x="9726694" y="5003168"/>
                </a:lnTo>
                <a:lnTo>
                  <a:pt x="0" y="500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7254" flipH="1">
            <a:off x="-283836" y="4235386"/>
            <a:ext cx="9880641" cy="6056010"/>
          </a:xfrm>
          <a:custGeom>
            <a:avLst/>
            <a:gdLst/>
            <a:ahLst/>
            <a:cxnLst/>
            <a:rect l="l" t="t" r="r" b="b"/>
            <a:pathLst>
              <a:path w="9880641" h="6056010">
                <a:moveTo>
                  <a:pt x="9880642" y="0"/>
                </a:moveTo>
                <a:lnTo>
                  <a:pt x="0" y="0"/>
                </a:lnTo>
                <a:lnTo>
                  <a:pt x="0" y="6056010"/>
                </a:lnTo>
                <a:lnTo>
                  <a:pt x="9880642" y="6056010"/>
                </a:lnTo>
                <a:lnTo>
                  <a:pt x="988064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0" y="7717656"/>
            <a:ext cx="19613790" cy="5281368"/>
          </a:xfrm>
          <a:custGeom>
            <a:avLst/>
            <a:gdLst/>
            <a:ahLst/>
            <a:cxnLst/>
            <a:rect l="l" t="t" r="r" b="b"/>
            <a:pathLst>
              <a:path w="19613790" h="5281368">
                <a:moveTo>
                  <a:pt x="19613790" y="0"/>
                </a:moveTo>
                <a:lnTo>
                  <a:pt x="0" y="0"/>
                </a:lnTo>
                <a:lnTo>
                  <a:pt x="0" y="5281368"/>
                </a:lnTo>
                <a:lnTo>
                  <a:pt x="19613790" y="5281368"/>
                </a:lnTo>
                <a:lnTo>
                  <a:pt x="19613790" y="0"/>
                </a:lnTo>
                <a:close/>
              </a:path>
            </a:pathLst>
          </a:custGeom>
          <a:blipFill>
            <a:blip r:embed="rId5"/>
            <a:stretch>
              <a:fillRect l="-11527" r="-3930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823048" y="6660381"/>
            <a:ext cx="8615126" cy="4092185"/>
          </a:xfrm>
          <a:custGeom>
            <a:avLst/>
            <a:gdLst/>
            <a:ahLst/>
            <a:cxnLst/>
            <a:rect l="l" t="t" r="r" b="b"/>
            <a:pathLst>
              <a:path w="8615126" h="4092185">
                <a:moveTo>
                  <a:pt x="8615125" y="0"/>
                </a:moveTo>
                <a:lnTo>
                  <a:pt x="0" y="0"/>
                </a:lnTo>
                <a:lnTo>
                  <a:pt x="0" y="4092185"/>
                </a:lnTo>
                <a:lnTo>
                  <a:pt x="8615125" y="4092185"/>
                </a:lnTo>
                <a:lnTo>
                  <a:pt x="861512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762995" y="8900447"/>
            <a:ext cx="3646299" cy="750127"/>
            <a:chOff x="0" y="0"/>
            <a:chExt cx="663718" cy="1365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3718" cy="136542"/>
            </a:xfrm>
            <a:custGeom>
              <a:avLst/>
              <a:gdLst/>
              <a:ahLst/>
              <a:cxnLst/>
              <a:rect l="l" t="t" r="r" b="b"/>
              <a:pathLst>
                <a:path w="663718" h="136542">
                  <a:moveTo>
                    <a:pt x="331859" y="0"/>
                  </a:moveTo>
                  <a:cubicBezTo>
                    <a:pt x="148578" y="0"/>
                    <a:pt x="0" y="30566"/>
                    <a:pt x="0" y="68271"/>
                  </a:cubicBezTo>
                  <a:cubicBezTo>
                    <a:pt x="0" y="105976"/>
                    <a:pt x="148578" y="136542"/>
                    <a:pt x="331859" y="136542"/>
                  </a:cubicBezTo>
                  <a:cubicBezTo>
                    <a:pt x="515140" y="136542"/>
                    <a:pt x="663718" y="105976"/>
                    <a:pt x="663718" y="68271"/>
                  </a:cubicBezTo>
                  <a:cubicBezTo>
                    <a:pt x="663718" y="30566"/>
                    <a:pt x="515140" y="0"/>
                    <a:pt x="331859" y="0"/>
                  </a:cubicBezTo>
                  <a:close/>
                </a:path>
              </a:pathLst>
            </a:custGeom>
            <a:solidFill>
              <a:srgbClr val="A0C46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2224" y="-34824"/>
              <a:ext cx="539271" cy="158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634921" y="7689081"/>
            <a:ext cx="4320513" cy="2597919"/>
          </a:xfrm>
          <a:custGeom>
            <a:avLst/>
            <a:gdLst/>
            <a:ahLst/>
            <a:cxnLst/>
            <a:rect l="l" t="t" r="r" b="b"/>
            <a:pathLst>
              <a:path w="4320513" h="2597919">
                <a:moveTo>
                  <a:pt x="0" y="0"/>
                </a:moveTo>
                <a:lnTo>
                  <a:pt x="4320513" y="0"/>
                </a:lnTo>
                <a:lnTo>
                  <a:pt x="4320513" y="2597919"/>
                </a:lnTo>
                <a:lnTo>
                  <a:pt x="0" y="259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34657" y="2412231"/>
            <a:ext cx="14018686" cy="5557618"/>
            <a:chOff x="0" y="0"/>
            <a:chExt cx="3692164" cy="14637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92164" cy="1463735"/>
            </a:xfrm>
            <a:custGeom>
              <a:avLst/>
              <a:gdLst/>
              <a:ahLst/>
              <a:cxnLst/>
              <a:rect l="l" t="t" r="r" b="b"/>
              <a:pathLst>
                <a:path w="3692164" h="1463735">
                  <a:moveTo>
                    <a:pt x="28165" y="0"/>
                  </a:moveTo>
                  <a:lnTo>
                    <a:pt x="3663999" y="0"/>
                  </a:lnTo>
                  <a:cubicBezTo>
                    <a:pt x="3679554" y="0"/>
                    <a:pt x="3692164" y="12610"/>
                    <a:pt x="3692164" y="28165"/>
                  </a:cubicBezTo>
                  <a:lnTo>
                    <a:pt x="3692164" y="1435570"/>
                  </a:lnTo>
                  <a:cubicBezTo>
                    <a:pt x="3692164" y="1451125"/>
                    <a:pt x="3679554" y="1463735"/>
                    <a:pt x="3663999" y="1463735"/>
                  </a:cubicBezTo>
                  <a:lnTo>
                    <a:pt x="28165" y="1463735"/>
                  </a:lnTo>
                  <a:cubicBezTo>
                    <a:pt x="12610" y="1463735"/>
                    <a:pt x="0" y="1451125"/>
                    <a:pt x="0" y="1435570"/>
                  </a:cubicBezTo>
                  <a:lnTo>
                    <a:pt x="0" y="28165"/>
                  </a:lnTo>
                  <a:cubicBezTo>
                    <a:pt x="0" y="12610"/>
                    <a:pt x="12610" y="0"/>
                    <a:pt x="281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692164" cy="1501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35689" y="3103746"/>
            <a:ext cx="13273313" cy="433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1. บุคลากร กตส. รู้จักการใช้พื้นที่ว่างให้เป็นประโยชน์ และสามารถนำมา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บริโภคในครัวเรือนได้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2. ช่วยเพิ่มพื้นที่สีเขียว ลดก๊าซคาร์บอนไดออกไซด์ซึ่งถือเป็นก๊าซพิษ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ในอากาศ 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3. มีจิตสำนึกในการทำความดี มีความอดทน มีความมุ่งมั่นในการทำงาน  </a:t>
            </a:r>
          </a:p>
          <a:p>
            <a:pPr algn="l">
              <a:lnSpc>
                <a:spcPts val="5845"/>
              </a:lnSpc>
            </a:pPr>
            <a:r>
              <a:rPr lang="en-US" sz="3340" b="1">
                <a:solidFill>
                  <a:srgbClr val="6D9826"/>
                </a:solidFill>
                <a:latin typeface="Opun Mai Bold"/>
                <a:ea typeface="Opun Mai Bold"/>
                <a:cs typeface="Opun Mai Bold"/>
                <a:sym typeface="Opun Mai Bold"/>
              </a:rPr>
              <a:t>    และมีความรับผิดชอบ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461872" y="6139325"/>
            <a:ext cx="3826128" cy="4114800"/>
          </a:xfrm>
          <a:custGeom>
            <a:avLst/>
            <a:gdLst/>
            <a:ahLst/>
            <a:cxnLst/>
            <a:rect l="l" t="t" r="r" b="b"/>
            <a:pathLst>
              <a:path w="3826128" h="4114800">
                <a:moveTo>
                  <a:pt x="0" y="0"/>
                </a:moveTo>
                <a:lnTo>
                  <a:pt x="3826128" y="0"/>
                </a:lnTo>
                <a:lnTo>
                  <a:pt x="38261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141135" y="2055973"/>
            <a:ext cx="8005729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ผลที่คาดว่าจะได้รับ</a:t>
            </a:r>
            <a:endParaRPr lang="en-US" sz="72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3485" y="7400925"/>
            <a:ext cx="19581084" cy="4129829"/>
          </a:xfrm>
          <a:custGeom>
            <a:avLst/>
            <a:gdLst/>
            <a:ahLst/>
            <a:cxnLst/>
            <a:rect l="l" t="t" r="r" b="b"/>
            <a:pathLst>
              <a:path w="19581084" h="4129829">
                <a:moveTo>
                  <a:pt x="0" y="0"/>
                </a:moveTo>
                <a:lnTo>
                  <a:pt x="19581083" y="0"/>
                </a:lnTo>
                <a:lnTo>
                  <a:pt x="1958108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3673" y="4978267"/>
            <a:ext cx="5318403" cy="5308733"/>
          </a:xfrm>
          <a:custGeom>
            <a:avLst/>
            <a:gdLst/>
            <a:ahLst/>
            <a:cxnLst/>
            <a:rect l="l" t="t" r="r" b="b"/>
            <a:pathLst>
              <a:path w="5318403" h="5308733">
                <a:moveTo>
                  <a:pt x="0" y="0"/>
                </a:moveTo>
                <a:lnTo>
                  <a:pt x="5318403" y="0"/>
                </a:lnTo>
                <a:lnTo>
                  <a:pt x="5318403" y="5308733"/>
                </a:lnTo>
                <a:lnTo>
                  <a:pt x="0" y="5308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22875" y="-1476670"/>
            <a:ext cx="3786429" cy="3779544"/>
          </a:xfrm>
          <a:custGeom>
            <a:avLst/>
            <a:gdLst/>
            <a:ahLst/>
            <a:cxnLst/>
            <a:rect l="l" t="t" r="r" b="b"/>
            <a:pathLst>
              <a:path w="3786429" h="3779544">
                <a:moveTo>
                  <a:pt x="0" y="0"/>
                </a:moveTo>
                <a:lnTo>
                  <a:pt x="3786428" y="0"/>
                </a:lnTo>
                <a:lnTo>
                  <a:pt x="3786428" y="3779544"/>
                </a:lnTo>
                <a:lnTo>
                  <a:pt x="0" y="3779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60761" y="1706219"/>
            <a:ext cx="4941929" cy="3817865"/>
            <a:chOff x="0" y="0"/>
            <a:chExt cx="812800" cy="627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27925"/>
            </a:xfrm>
            <a:custGeom>
              <a:avLst/>
              <a:gdLst/>
              <a:ahLst/>
              <a:cxnLst/>
              <a:rect l="l" t="t" r="r" b="b"/>
              <a:pathLst>
                <a:path w="812800" h="627925">
                  <a:moveTo>
                    <a:pt x="36031" y="0"/>
                  </a:moveTo>
                  <a:lnTo>
                    <a:pt x="776769" y="0"/>
                  </a:lnTo>
                  <a:cubicBezTo>
                    <a:pt x="796668" y="0"/>
                    <a:pt x="812800" y="16132"/>
                    <a:pt x="812800" y="36031"/>
                  </a:cubicBezTo>
                  <a:lnTo>
                    <a:pt x="812800" y="591894"/>
                  </a:lnTo>
                  <a:cubicBezTo>
                    <a:pt x="812800" y="611793"/>
                    <a:pt x="796668" y="627925"/>
                    <a:pt x="776769" y="627925"/>
                  </a:cubicBezTo>
                  <a:lnTo>
                    <a:pt x="36031" y="627925"/>
                  </a:lnTo>
                  <a:cubicBezTo>
                    <a:pt x="16132" y="627925"/>
                    <a:pt x="0" y="611793"/>
                    <a:pt x="0" y="591894"/>
                  </a:cubicBezTo>
                  <a:lnTo>
                    <a:pt x="0" y="36031"/>
                  </a:lnTo>
                  <a:cubicBezTo>
                    <a:pt x="0" y="16132"/>
                    <a:pt x="16132" y="0"/>
                    <a:pt x="36031" y="0"/>
                  </a:cubicBezTo>
                  <a:close/>
                </a:path>
              </a:pathLst>
            </a:custGeom>
            <a:blipFill>
              <a:blip r:embed="rId9"/>
              <a:stretch>
                <a:fillRect l="-11415" t="-64584" r="-11187" b="-4723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12397813" y="1706219"/>
            <a:ext cx="4140949" cy="2437984"/>
          </a:xfrm>
          <a:custGeom>
            <a:avLst/>
            <a:gdLst/>
            <a:ahLst/>
            <a:cxnLst/>
            <a:rect l="l" t="t" r="r" b="b"/>
            <a:pathLst>
              <a:path w="4140949" h="2437984">
                <a:moveTo>
                  <a:pt x="4140949" y="0"/>
                </a:moveTo>
                <a:lnTo>
                  <a:pt x="0" y="0"/>
                </a:lnTo>
                <a:lnTo>
                  <a:pt x="0" y="2437984"/>
                </a:lnTo>
                <a:lnTo>
                  <a:pt x="4140949" y="2437984"/>
                </a:lnTo>
                <a:lnTo>
                  <a:pt x="4140949" y="0"/>
                </a:lnTo>
                <a:close/>
              </a:path>
            </a:pathLst>
          </a:custGeom>
          <a:blipFill>
            <a:blip r:embed="rId10">
              <a:alphaModFix amt="4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78484" y="1706219"/>
            <a:ext cx="4941929" cy="3817865"/>
            <a:chOff x="0" y="0"/>
            <a:chExt cx="812800" cy="6279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27925"/>
            </a:xfrm>
            <a:custGeom>
              <a:avLst/>
              <a:gdLst/>
              <a:ahLst/>
              <a:cxnLst/>
              <a:rect l="l" t="t" r="r" b="b"/>
              <a:pathLst>
                <a:path w="812800" h="627925">
                  <a:moveTo>
                    <a:pt x="36031" y="0"/>
                  </a:moveTo>
                  <a:lnTo>
                    <a:pt x="776769" y="0"/>
                  </a:lnTo>
                  <a:cubicBezTo>
                    <a:pt x="796668" y="0"/>
                    <a:pt x="812800" y="16132"/>
                    <a:pt x="812800" y="36031"/>
                  </a:cubicBezTo>
                  <a:lnTo>
                    <a:pt x="812800" y="591894"/>
                  </a:lnTo>
                  <a:cubicBezTo>
                    <a:pt x="812800" y="611793"/>
                    <a:pt x="796668" y="627925"/>
                    <a:pt x="776769" y="627925"/>
                  </a:cubicBezTo>
                  <a:lnTo>
                    <a:pt x="36031" y="627925"/>
                  </a:lnTo>
                  <a:cubicBezTo>
                    <a:pt x="16132" y="627925"/>
                    <a:pt x="0" y="611793"/>
                    <a:pt x="0" y="591894"/>
                  </a:cubicBezTo>
                  <a:lnTo>
                    <a:pt x="0" y="36031"/>
                  </a:lnTo>
                  <a:cubicBezTo>
                    <a:pt x="0" y="16132"/>
                    <a:pt x="16132" y="0"/>
                    <a:pt x="36031" y="0"/>
                  </a:cubicBezTo>
                  <a:close/>
                </a:path>
              </a:pathLst>
            </a:custGeom>
            <a:blipFill>
              <a:blip r:embed="rId12"/>
              <a:stretch>
                <a:fillRect l="-12276" t="-68070" r="-6661" b="-3715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460761" y="5891186"/>
            <a:ext cx="4941929" cy="3817865"/>
            <a:chOff x="0" y="0"/>
            <a:chExt cx="812800" cy="6279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27925"/>
            </a:xfrm>
            <a:custGeom>
              <a:avLst/>
              <a:gdLst/>
              <a:ahLst/>
              <a:cxnLst/>
              <a:rect l="l" t="t" r="r" b="b"/>
              <a:pathLst>
                <a:path w="812800" h="627925">
                  <a:moveTo>
                    <a:pt x="36031" y="0"/>
                  </a:moveTo>
                  <a:lnTo>
                    <a:pt x="776769" y="0"/>
                  </a:lnTo>
                  <a:cubicBezTo>
                    <a:pt x="796668" y="0"/>
                    <a:pt x="812800" y="16132"/>
                    <a:pt x="812800" y="36031"/>
                  </a:cubicBezTo>
                  <a:lnTo>
                    <a:pt x="812800" y="591894"/>
                  </a:lnTo>
                  <a:cubicBezTo>
                    <a:pt x="812800" y="611793"/>
                    <a:pt x="796668" y="627925"/>
                    <a:pt x="776769" y="627925"/>
                  </a:cubicBezTo>
                  <a:lnTo>
                    <a:pt x="36031" y="627925"/>
                  </a:lnTo>
                  <a:cubicBezTo>
                    <a:pt x="16132" y="627925"/>
                    <a:pt x="0" y="611793"/>
                    <a:pt x="0" y="591894"/>
                  </a:cubicBezTo>
                  <a:lnTo>
                    <a:pt x="0" y="36031"/>
                  </a:lnTo>
                  <a:cubicBezTo>
                    <a:pt x="0" y="16132"/>
                    <a:pt x="16132" y="0"/>
                    <a:pt x="36031" y="0"/>
                  </a:cubicBezTo>
                  <a:close/>
                </a:path>
              </a:pathLst>
            </a:custGeom>
            <a:blipFill>
              <a:blip r:embed="rId13"/>
              <a:stretch>
                <a:fillRect l="-44338" t="-55277" b="-9402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078484" y="5891186"/>
            <a:ext cx="4941929" cy="3817865"/>
            <a:chOff x="0" y="0"/>
            <a:chExt cx="812800" cy="6279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27925"/>
            </a:xfrm>
            <a:custGeom>
              <a:avLst/>
              <a:gdLst/>
              <a:ahLst/>
              <a:cxnLst/>
              <a:rect l="l" t="t" r="r" b="b"/>
              <a:pathLst>
                <a:path w="812800" h="627925">
                  <a:moveTo>
                    <a:pt x="36031" y="0"/>
                  </a:moveTo>
                  <a:lnTo>
                    <a:pt x="776769" y="0"/>
                  </a:lnTo>
                  <a:cubicBezTo>
                    <a:pt x="796668" y="0"/>
                    <a:pt x="812800" y="16132"/>
                    <a:pt x="812800" y="36031"/>
                  </a:cubicBezTo>
                  <a:lnTo>
                    <a:pt x="812800" y="591894"/>
                  </a:lnTo>
                  <a:cubicBezTo>
                    <a:pt x="812800" y="611793"/>
                    <a:pt x="796668" y="627925"/>
                    <a:pt x="776769" y="627925"/>
                  </a:cubicBezTo>
                  <a:lnTo>
                    <a:pt x="36031" y="627925"/>
                  </a:lnTo>
                  <a:cubicBezTo>
                    <a:pt x="16132" y="627925"/>
                    <a:pt x="0" y="611793"/>
                    <a:pt x="0" y="591894"/>
                  </a:cubicBezTo>
                  <a:lnTo>
                    <a:pt x="0" y="36031"/>
                  </a:lnTo>
                  <a:cubicBezTo>
                    <a:pt x="0" y="16132"/>
                    <a:pt x="16132" y="0"/>
                    <a:pt x="36031" y="0"/>
                  </a:cubicBezTo>
                  <a:close/>
                </a:path>
              </a:pathLst>
            </a:custGeom>
            <a:blipFill>
              <a:blip r:embed="rId14"/>
              <a:stretch>
                <a:fillRect t="-14721" b="-14721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95461" y="576731"/>
            <a:ext cx="1597535" cy="903939"/>
          </a:xfrm>
          <a:custGeom>
            <a:avLst/>
            <a:gdLst/>
            <a:ahLst/>
            <a:cxnLst/>
            <a:rect l="l" t="t" r="r" b="b"/>
            <a:pathLst>
              <a:path w="1597535" h="903939">
                <a:moveTo>
                  <a:pt x="0" y="0"/>
                </a:moveTo>
                <a:lnTo>
                  <a:pt x="1597536" y="0"/>
                </a:lnTo>
                <a:lnTo>
                  <a:pt x="1597536" y="903938"/>
                </a:lnTo>
                <a:lnTo>
                  <a:pt x="0" y="903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71509" y="564155"/>
            <a:ext cx="719252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ผลการดำเนินงาน</a:t>
            </a:r>
            <a:endParaRPr lang="en-US" sz="72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46985" y="7400925"/>
            <a:ext cx="22686063" cy="4129829"/>
          </a:xfrm>
          <a:custGeom>
            <a:avLst/>
            <a:gdLst/>
            <a:ahLst/>
            <a:cxnLst/>
            <a:rect l="l" t="t" r="r" b="b"/>
            <a:pathLst>
              <a:path w="22686063" h="4129829">
                <a:moveTo>
                  <a:pt x="0" y="0"/>
                </a:moveTo>
                <a:lnTo>
                  <a:pt x="22686063" y="0"/>
                </a:lnTo>
                <a:lnTo>
                  <a:pt x="2268606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28" b="-79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22875" y="-1476670"/>
            <a:ext cx="3786429" cy="3779544"/>
          </a:xfrm>
          <a:custGeom>
            <a:avLst/>
            <a:gdLst/>
            <a:ahLst/>
            <a:cxnLst/>
            <a:rect l="l" t="t" r="r" b="b"/>
            <a:pathLst>
              <a:path w="3786429" h="3779544">
                <a:moveTo>
                  <a:pt x="0" y="0"/>
                </a:moveTo>
                <a:lnTo>
                  <a:pt x="3786428" y="0"/>
                </a:lnTo>
                <a:lnTo>
                  <a:pt x="3786428" y="3779544"/>
                </a:lnTo>
                <a:lnTo>
                  <a:pt x="0" y="3779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165718" y="862358"/>
            <a:ext cx="4383001" cy="4280189"/>
            <a:chOff x="0" y="0"/>
            <a:chExt cx="812800" cy="7937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93734"/>
            </a:xfrm>
            <a:custGeom>
              <a:avLst/>
              <a:gdLst/>
              <a:ahLst/>
              <a:cxnLst/>
              <a:rect l="l" t="t" r="r" b="b"/>
              <a:pathLst>
                <a:path w="812800" h="793734">
                  <a:moveTo>
                    <a:pt x="40626" y="0"/>
                  </a:moveTo>
                  <a:lnTo>
                    <a:pt x="772174" y="0"/>
                  </a:lnTo>
                  <a:cubicBezTo>
                    <a:pt x="782949" y="0"/>
                    <a:pt x="793282" y="4280"/>
                    <a:pt x="800901" y="11899"/>
                  </a:cubicBezTo>
                  <a:cubicBezTo>
                    <a:pt x="808520" y="19518"/>
                    <a:pt x="812800" y="29851"/>
                    <a:pt x="812800" y="40626"/>
                  </a:cubicBezTo>
                  <a:lnTo>
                    <a:pt x="812800" y="753108"/>
                  </a:lnTo>
                  <a:cubicBezTo>
                    <a:pt x="812800" y="763883"/>
                    <a:pt x="808520" y="774216"/>
                    <a:pt x="800901" y="781835"/>
                  </a:cubicBezTo>
                  <a:cubicBezTo>
                    <a:pt x="793282" y="789454"/>
                    <a:pt x="782949" y="793734"/>
                    <a:pt x="772174" y="793734"/>
                  </a:cubicBezTo>
                  <a:lnTo>
                    <a:pt x="40626" y="793734"/>
                  </a:lnTo>
                  <a:cubicBezTo>
                    <a:pt x="29851" y="793734"/>
                    <a:pt x="19518" y="789454"/>
                    <a:pt x="11899" y="781835"/>
                  </a:cubicBezTo>
                  <a:cubicBezTo>
                    <a:pt x="4280" y="774216"/>
                    <a:pt x="0" y="763883"/>
                    <a:pt x="0" y="753108"/>
                  </a:cubicBezTo>
                  <a:lnTo>
                    <a:pt x="0" y="40626"/>
                  </a:lnTo>
                  <a:cubicBezTo>
                    <a:pt x="0" y="29851"/>
                    <a:pt x="4280" y="19518"/>
                    <a:pt x="11899" y="11899"/>
                  </a:cubicBezTo>
                  <a:cubicBezTo>
                    <a:pt x="19518" y="4280"/>
                    <a:pt x="29851" y="0"/>
                    <a:pt x="40626" y="0"/>
                  </a:cubicBezTo>
                  <a:close/>
                </a:path>
              </a:pathLst>
            </a:custGeom>
            <a:blipFill>
              <a:blip r:embed="rId7"/>
              <a:stretch>
                <a:fillRect t="-18037" r="-5527" b="-2588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62489" y="5428862"/>
            <a:ext cx="3889217" cy="4280189"/>
            <a:chOff x="0" y="0"/>
            <a:chExt cx="721231" cy="793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1231" cy="793734"/>
            </a:xfrm>
            <a:custGeom>
              <a:avLst/>
              <a:gdLst/>
              <a:ahLst/>
              <a:cxnLst/>
              <a:rect l="l" t="t" r="r" b="b"/>
              <a:pathLst>
                <a:path w="721231" h="793734">
                  <a:moveTo>
                    <a:pt x="45784" y="0"/>
                  </a:moveTo>
                  <a:lnTo>
                    <a:pt x="675447" y="0"/>
                  </a:lnTo>
                  <a:cubicBezTo>
                    <a:pt x="700733" y="0"/>
                    <a:pt x="721231" y="20498"/>
                    <a:pt x="721231" y="45784"/>
                  </a:cubicBezTo>
                  <a:lnTo>
                    <a:pt x="721231" y="747950"/>
                  </a:lnTo>
                  <a:cubicBezTo>
                    <a:pt x="721231" y="773236"/>
                    <a:pt x="700733" y="793734"/>
                    <a:pt x="675447" y="793734"/>
                  </a:cubicBezTo>
                  <a:lnTo>
                    <a:pt x="45784" y="793734"/>
                  </a:lnTo>
                  <a:cubicBezTo>
                    <a:pt x="20498" y="793734"/>
                    <a:pt x="0" y="773236"/>
                    <a:pt x="0" y="747950"/>
                  </a:cubicBezTo>
                  <a:lnTo>
                    <a:pt x="0" y="45784"/>
                  </a:lnTo>
                  <a:cubicBezTo>
                    <a:pt x="0" y="20498"/>
                    <a:pt x="20498" y="0"/>
                    <a:pt x="45784" y="0"/>
                  </a:cubicBezTo>
                  <a:close/>
                </a:path>
              </a:pathLst>
            </a:custGeom>
            <a:blipFill>
              <a:blip r:embed="rId8"/>
              <a:stretch>
                <a:fillRect t="-10508" b="-1050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945490" y="5428862"/>
            <a:ext cx="3707207" cy="4280189"/>
            <a:chOff x="0" y="0"/>
            <a:chExt cx="609725" cy="7039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725" cy="703964"/>
            </a:xfrm>
            <a:custGeom>
              <a:avLst/>
              <a:gdLst/>
              <a:ahLst/>
              <a:cxnLst/>
              <a:rect l="l" t="t" r="r" b="b"/>
              <a:pathLst>
                <a:path w="609725" h="703964">
                  <a:moveTo>
                    <a:pt x="48032" y="0"/>
                  </a:moveTo>
                  <a:lnTo>
                    <a:pt x="561693" y="0"/>
                  </a:lnTo>
                  <a:cubicBezTo>
                    <a:pt x="588220" y="0"/>
                    <a:pt x="609725" y="21505"/>
                    <a:pt x="609725" y="48032"/>
                  </a:cubicBezTo>
                  <a:lnTo>
                    <a:pt x="609725" y="655932"/>
                  </a:lnTo>
                  <a:cubicBezTo>
                    <a:pt x="609725" y="668670"/>
                    <a:pt x="604665" y="680888"/>
                    <a:pt x="595657" y="689895"/>
                  </a:cubicBezTo>
                  <a:cubicBezTo>
                    <a:pt x="586649" y="698903"/>
                    <a:pt x="574432" y="703964"/>
                    <a:pt x="561693" y="703964"/>
                  </a:cubicBezTo>
                  <a:lnTo>
                    <a:pt x="48032" y="703964"/>
                  </a:lnTo>
                  <a:cubicBezTo>
                    <a:pt x="35293" y="703964"/>
                    <a:pt x="23076" y="698903"/>
                    <a:pt x="14068" y="689895"/>
                  </a:cubicBezTo>
                  <a:cubicBezTo>
                    <a:pt x="5060" y="680888"/>
                    <a:pt x="0" y="668670"/>
                    <a:pt x="0" y="655932"/>
                  </a:cubicBezTo>
                  <a:lnTo>
                    <a:pt x="0" y="48032"/>
                  </a:lnTo>
                  <a:cubicBezTo>
                    <a:pt x="0" y="35293"/>
                    <a:pt x="5060" y="23076"/>
                    <a:pt x="14068" y="14068"/>
                  </a:cubicBezTo>
                  <a:cubicBezTo>
                    <a:pt x="23076" y="5060"/>
                    <a:pt x="35293" y="0"/>
                    <a:pt x="48032" y="0"/>
                  </a:cubicBezTo>
                  <a:close/>
                </a:path>
              </a:pathLst>
            </a:custGeom>
            <a:blipFill>
              <a:blip r:embed="rId9"/>
              <a:stretch>
                <a:fillRect t="-7676" b="-76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292848">
            <a:off x="26240" y="159956"/>
            <a:ext cx="2974250" cy="743563"/>
          </a:xfrm>
          <a:custGeom>
            <a:avLst/>
            <a:gdLst/>
            <a:ahLst/>
            <a:cxnLst/>
            <a:rect l="l" t="t" r="r" b="b"/>
            <a:pathLst>
              <a:path w="2974250" h="743563">
                <a:moveTo>
                  <a:pt x="0" y="0"/>
                </a:moveTo>
                <a:lnTo>
                  <a:pt x="2974250" y="0"/>
                </a:lnTo>
                <a:lnTo>
                  <a:pt x="2974250" y="743563"/>
                </a:lnTo>
                <a:lnTo>
                  <a:pt x="0" y="743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62489" y="863311"/>
            <a:ext cx="4383001" cy="4280189"/>
            <a:chOff x="0" y="0"/>
            <a:chExt cx="812800" cy="7937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93734"/>
            </a:xfrm>
            <a:custGeom>
              <a:avLst/>
              <a:gdLst/>
              <a:ahLst/>
              <a:cxnLst/>
              <a:rect l="l" t="t" r="r" b="b"/>
              <a:pathLst>
                <a:path w="812800" h="793734">
                  <a:moveTo>
                    <a:pt x="40626" y="0"/>
                  </a:moveTo>
                  <a:lnTo>
                    <a:pt x="772174" y="0"/>
                  </a:lnTo>
                  <a:cubicBezTo>
                    <a:pt x="782949" y="0"/>
                    <a:pt x="793282" y="4280"/>
                    <a:pt x="800901" y="11899"/>
                  </a:cubicBezTo>
                  <a:cubicBezTo>
                    <a:pt x="808520" y="19518"/>
                    <a:pt x="812800" y="29851"/>
                    <a:pt x="812800" y="40626"/>
                  </a:cubicBezTo>
                  <a:lnTo>
                    <a:pt x="812800" y="753108"/>
                  </a:lnTo>
                  <a:cubicBezTo>
                    <a:pt x="812800" y="763883"/>
                    <a:pt x="808520" y="774216"/>
                    <a:pt x="800901" y="781835"/>
                  </a:cubicBezTo>
                  <a:cubicBezTo>
                    <a:pt x="793282" y="789454"/>
                    <a:pt x="782949" y="793734"/>
                    <a:pt x="772174" y="793734"/>
                  </a:cubicBezTo>
                  <a:lnTo>
                    <a:pt x="40626" y="793734"/>
                  </a:lnTo>
                  <a:cubicBezTo>
                    <a:pt x="29851" y="793734"/>
                    <a:pt x="19518" y="789454"/>
                    <a:pt x="11899" y="781835"/>
                  </a:cubicBezTo>
                  <a:cubicBezTo>
                    <a:pt x="4280" y="774216"/>
                    <a:pt x="0" y="763883"/>
                    <a:pt x="0" y="753108"/>
                  </a:cubicBezTo>
                  <a:lnTo>
                    <a:pt x="0" y="40626"/>
                  </a:lnTo>
                  <a:cubicBezTo>
                    <a:pt x="0" y="29851"/>
                    <a:pt x="4280" y="19518"/>
                    <a:pt x="11899" y="11899"/>
                  </a:cubicBezTo>
                  <a:cubicBezTo>
                    <a:pt x="19518" y="4280"/>
                    <a:pt x="29851" y="0"/>
                    <a:pt x="40626" y="0"/>
                  </a:cubicBezTo>
                  <a:close/>
                </a:path>
              </a:pathLst>
            </a:custGeom>
            <a:blipFill>
              <a:blip r:embed="rId12"/>
              <a:stretch>
                <a:fillRect t="-5804" r="-7017" b="-1363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363617" y="863311"/>
            <a:ext cx="4383001" cy="4280189"/>
            <a:chOff x="0" y="0"/>
            <a:chExt cx="812800" cy="7937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93734"/>
            </a:xfrm>
            <a:custGeom>
              <a:avLst/>
              <a:gdLst/>
              <a:ahLst/>
              <a:cxnLst/>
              <a:rect l="l" t="t" r="r" b="b"/>
              <a:pathLst>
                <a:path w="812800" h="793734">
                  <a:moveTo>
                    <a:pt x="40626" y="0"/>
                  </a:moveTo>
                  <a:lnTo>
                    <a:pt x="772174" y="0"/>
                  </a:lnTo>
                  <a:cubicBezTo>
                    <a:pt x="782949" y="0"/>
                    <a:pt x="793282" y="4280"/>
                    <a:pt x="800901" y="11899"/>
                  </a:cubicBezTo>
                  <a:cubicBezTo>
                    <a:pt x="808520" y="19518"/>
                    <a:pt x="812800" y="29851"/>
                    <a:pt x="812800" y="40626"/>
                  </a:cubicBezTo>
                  <a:lnTo>
                    <a:pt x="812800" y="753108"/>
                  </a:lnTo>
                  <a:cubicBezTo>
                    <a:pt x="812800" y="763883"/>
                    <a:pt x="808520" y="774216"/>
                    <a:pt x="800901" y="781835"/>
                  </a:cubicBezTo>
                  <a:cubicBezTo>
                    <a:pt x="793282" y="789454"/>
                    <a:pt x="782949" y="793734"/>
                    <a:pt x="772174" y="793734"/>
                  </a:cubicBezTo>
                  <a:lnTo>
                    <a:pt x="40626" y="793734"/>
                  </a:lnTo>
                  <a:cubicBezTo>
                    <a:pt x="29851" y="793734"/>
                    <a:pt x="19518" y="789454"/>
                    <a:pt x="11899" y="781835"/>
                  </a:cubicBezTo>
                  <a:cubicBezTo>
                    <a:pt x="4280" y="774216"/>
                    <a:pt x="0" y="763883"/>
                    <a:pt x="0" y="753108"/>
                  </a:cubicBezTo>
                  <a:lnTo>
                    <a:pt x="0" y="40626"/>
                  </a:lnTo>
                  <a:cubicBezTo>
                    <a:pt x="0" y="29851"/>
                    <a:pt x="4280" y="19518"/>
                    <a:pt x="11899" y="11899"/>
                  </a:cubicBezTo>
                  <a:cubicBezTo>
                    <a:pt x="19518" y="4280"/>
                    <a:pt x="29851" y="0"/>
                    <a:pt x="40626" y="0"/>
                  </a:cubicBezTo>
                  <a:close/>
                </a:path>
              </a:pathLst>
            </a:custGeom>
            <a:blipFill>
              <a:blip r:embed="rId13"/>
              <a:stretch>
                <a:fillRect l="-9304" t="-21746" b="-27323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flipH="1">
            <a:off x="14076570" y="6820852"/>
            <a:ext cx="3658046" cy="3260233"/>
          </a:xfrm>
          <a:custGeom>
            <a:avLst/>
            <a:gdLst/>
            <a:ahLst/>
            <a:cxnLst/>
            <a:rect l="l" t="t" r="r" b="b"/>
            <a:pathLst>
              <a:path w="3658046" h="3260233">
                <a:moveTo>
                  <a:pt x="3658046" y="0"/>
                </a:moveTo>
                <a:lnTo>
                  <a:pt x="0" y="0"/>
                </a:lnTo>
                <a:lnTo>
                  <a:pt x="0" y="3260234"/>
                </a:lnTo>
                <a:lnTo>
                  <a:pt x="3658046" y="3260234"/>
                </a:lnTo>
                <a:lnTo>
                  <a:pt x="365804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357746" y="8717523"/>
            <a:ext cx="777744" cy="1194233"/>
          </a:xfrm>
          <a:custGeom>
            <a:avLst/>
            <a:gdLst/>
            <a:ahLst/>
            <a:cxnLst/>
            <a:rect l="l" t="t" r="r" b="b"/>
            <a:pathLst>
              <a:path w="777744" h="1194233">
                <a:moveTo>
                  <a:pt x="0" y="0"/>
                </a:moveTo>
                <a:lnTo>
                  <a:pt x="777744" y="0"/>
                </a:lnTo>
                <a:lnTo>
                  <a:pt x="777744" y="1194233"/>
                </a:lnTo>
                <a:lnTo>
                  <a:pt x="0" y="1194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630790" y="8717523"/>
            <a:ext cx="777744" cy="1194233"/>
          </a:xfrm>
          <a:custGeom>
            <a:avLst/>
            <a:gdLst/>
            <a:ahLst/>
            <a:cxnLst/>
            <a:rect l="l" t="t" r="r" b="b"/>
            <a:pathLst>
              <a:path w="777744" h="1194233">
                <a:moveTo>
                  <a:pt x="0" y="0"/>
                </a:moveTo>
                <a:lnTo>
                  <a:pt x="777744" y="0"/>
                </a:lnTo>
                <a:lnTo>
                  <a:pt x="777744" y="1194233"/>
                </a:lnTo>
                <a:lnTo>
                  <a:pt x="0" y="1194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785691" y="5884836"/>
            <a:ext cx="2312693" cy="774752"/>
          </a:xfrm>
          <a:custGeom>
            <a:avLst/>
            <a:gdLst/>
            <a:ahLst/>
            <a:cxnLst/>
            <a:rect l="l" t="t" r="r" b="b"/>
            <a:pathLst>
              <a:path w="2312693" h="774752">
                <a:moveTo>
                  <a:pt x="0" y="0"/>
                </a:moveTo>
                <a:lnTo>
                  <a:pt x="2312693" y="0"/>
                </a:lnTo>
                <a:lnTo>
                  <a:pt x="2312693" y="774753"/>
                </a:lnTo>
                <a:lnTo>
                  <a:pt x="0" y="7747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85295" y="8717523"/>
            <a:ext cx="777744" cy="1194233"/>
          </a:xfrm>
          <a:custGeom>
            <a:avLst/>
            <a:gdLst/>
            <a:ahLst/>
            <a:cxnLst/>
            <a:rect l="l" t="t" r="r" b="b"/>
            <a:pathLst>
              <a:path w="777744" h="1194233">
                <a:moveTo>
                  <a:pt x="0" y="0"/>
                </a:moveTo>
                <a:lnTo>
                  <a:pt x="777744" y="0"/>
                </a:lnTo>
                <a:lnTo>
                  <a:pt x="777744" y="1194233"/>
                </a:lnTo>
                <a:lnTo>
                  <a:pt x="0" y="1194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066778" y="5856922"/>
            <a:ext cx="719252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0D810D"/>
                </a:solidFill>
                <a:latin typeface="Opun Mai Bold"/>
                <a:ea typeface="Opun Mai Bold"/>
                <a:cs typeface="Opun Mai Bold"/>
                <a:sym typeface="Opun Mai Bold"/>
              </a:rPr>
              <a:t>ผลการดำเนินงาน</a:t>
            </a:r>
            <a:endParaRPr lang="en-US" sz="7200" b="1" dirty="0">
              <a:solidFill>
                <a:srgbClr val="0D810D"/>
              </a:solidFill>
              <a:latin typeface="Opun Mai Bold"/>
              <a:ea typeface="Opun Mai Bold"/>
              <a:cs typeface="Opun Mai Bold"/>
              <a:sym typeface="Opun Mai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270" flipH="1">
            <a:off x="-2371053" y="7409032"/>
            <a:ext cx="21597299" cy="4555067"/>
          </a:xfrm>
          <a:custGeom>
            <a:avLst/>
            <a:gdLst/>
            <a:ahLst/>
            <a:cxnLst/>
            <a:rect l="l" t="t" r="r" b="b"/>
            <a:pathLst>
              <a:path w="21597299" h="4555067">
                <a:moveTo>
                  <a:pt x="21597299" y="0"/>
                </a:moveTo>
                <a:lnTo>
                  <a:pt x="0" y="0"/>
                </a:lnTo>
                <a:lnTo>
                  <a:pt x="0" y="4555066"/>
                </a:lnTo>
                <a:lnTo>
                  <a:pt x="21597299" y="4555066"/>
                </a:lnTo>
                <a:lnTo>
                  <a:pt x="215972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7895" y="1069651"/>
            <a:ext cx="9975818" cy="6384523"/>
          </a:xfrm>
          <a:custGeom>
            <a:avLst/>
            <a:gdLst/>
            <a:ahLst/>
            <a:cxnLst/>
            <a:rect l="l" t="t" r="r" b="b"/>
            <a:pathLst>
              <a:path w="9975818" h="6384523">
                <a:moveTo>
                  <a:pt x="0" y="0"/>
                </a:moveTo>
                <a:lnTo>
                  <a:pt x="9975818" y="0"/>
                </a:lnTo>
                <a:lnTo>
                  <a:pt x="9975818" y="6384524"/>
                </a:lnTo>
                <a:lnTo>
                  <a:pt x="0" y="638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31939" y="4261913"/>
            <a:ext cx="7440296" cy="5424652"/>
          </a:xfrm>
          <a:custGeom>
            <a:avLst/>
            <a:gdLst/>
            <a:ahLst/>
            <a:cxnLst/>
            <a:rect l="l" t="t" r="r" b="b"/>
            <a:pathLst>
              <a:path w="7440296" h="5424652">
                <a:moveTo>
                  <a:pt x="0" y="0"/>
                </a:moveTo>
                <a:lnTo>
                  <a:pt x="7440296" y="0"/>
                </a:lnTo>
                <a:lnTo>
                  <a:pt x="7440296" y="5424652"/>
                </a:lnTo>
                <a:lnTo>
                  <a:pt x="0" y="542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16514" y="-756153"/>
            <a:ext cx="3083665" cy="3078059"/>
          </a:xfrm>
          <a:custGeom>
            <a:avLst/>
            <a:gdLst/>
            <a:ahLst/>
            <a:cxnLst/>
            <a:rect l="l" t="t" r="r" b="b"/>
            <a:pathLst>
              <a:path w="3083665" h="3078059">
                <a:moveTo>
                  <a:pt x="0" y="0"/>
                </a:moveTo>
                <a:lnTo>
                  <a:pt x="3083666" y="0"/>
                </a:lnTo>
                <a:lnTo>
                  <a:pt x="3083666" y="3078059"/>
                </a:lnTo>
                <a:lnTo>
                  <a:pt x="0" y="3078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09049" y="7130308"/>
            <a:ext cx="2143038" cy="1909252"/>
          </a:xfrm>
          <a:custGeom>
            <a:avLst/>
            <a:gdLst/>
            <a:ahLst/>
            <a:cxnLst/>
            <a:rect l="l" t="t" r="r" b="b"/>
            <a:pathLst>
              <a:path w="2143038" h="1909252">
                <a:moveTo>
                  <a:pt x="0" y="0"/>
                </a:moveTo>
                <a:lnTo>
                  <a:pt x="2143038" y="0"/>
                </a:lnTo>
                <a:lnTo>
                  <a:pt x="2143038" y="1909252"/>
                </a:lnTo>
                <a:lnTo>
                  <a:pt x="0" y="1909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53976" y="7756115"/>
            <a:ext cx="2788507" cy="2109125"/>
          </a:xfrm>
          <a:custGeom>
            <a:avLst/>
            <a:gdLst/>
            <a:ahLst/>
            <a:cxnLst/>
            <a:rect l="l" t="t" r="r" b="b"/>
            <a:pathLst>
              <a:path w="2788507" h="2109125">
                <a:moveTo>
                  <a:pt x="0" y="0"/>
                </a:moveTo>
                <a:lnTo>
                  <a:pt x="2788507" y="0"/>
                </a:lnTo>
                <a:lnTo>
                  <a:pt x="2788507" y="2109125"/>
                </a:lnTo>
                <a:lnTo>
                  <a:pt x="0" y="21091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40303" y="7986885"/>
            <a:ext cx="4674303" cy="2566617"/>
          </a:xfrm>
          <a:custGeom>
            <a:avLst/>
            <a:gdLst/>
            <a:ahLst/>
            <a:cxnLst/>
            <a:rect l="l" t="t" r="r" b="b"/>
            <a:pathLst>
              <a:path w="4674303" h="2566617">
                <a:moveTo>
                  <a:pt x="0" y="0"/>
                </a:moveTo>
                <a:lnTo>
                  <a:pt x="4674303" y="0"/>
                </a:lnTo>
                <a:lnTo>
                  <a:pt x="4674303" y="2566617"/>
                </a:lnTo>
                <a:lnTo>
                  <a:pt x="0" y="2566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0935" y="4572152"/>
            <a:ext cx="7347879" cy="144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12000" b="1">
                <a:solidFill>
                  <a:srgbClr val="336005"/>
                </a:solidFill>
                <a:latin typeface="Opun Mai Bold"/>
                <a:ea typeface="Opun Mai Bold"/>
                <a:cs typeface="Opun Mai Bold"/>
                <a:sym typeface="Opun Mai Bold"/>
              </a:rPr>
              <a:t>ขอบคุณค่ะ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253655" y="-1092681"/>
            <a:ext cx="3757947" cy="3751114"/>
          </a:xfrm>
          <a:custGeom>
            <a:avLst/>
            <a:gdLst/>
            <a:ahLst/>
            <a:cxnLst/>
            <a:rect l="l" t="t" r="r" b="b"/>
            <a:pathLst>
              <a:path w="3757947" h="3751114">
                <a:moveTo>
                  <a:pt x="0" y="0"/>
                </a:moveTo>
                <a:lnTo>
                  <a:pt x="3757947" y="0"/>
                </a:lnTo>
                <a:lnTo>
                  <a:pt x="3757947" y="3751114"/>
                </a:lnTo>
                <a:lnTo>
                  <a:pt x="0" y="37511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68951" y="665916"/>
            <a:ext cx="2786497" cy="1783358"/>
          </a:xfrm>
          <a:custGeom>
            <a:avLst/>
            <a:gdLst/>
            <a:ahLst/>
            <a:cxnLst/>
            <a:rect l="l" t="t" r="r" b="b"/>
            <a:pathLst>
              <a:path w="2786497" h="1783358">
                <a:moveTo>
                  <a:pt x="0" y="0"/>
                </a:moveTo>
                <a:lnTo>
                  <a:pt x="2786497" y="0"/>
                </a:lnTo>
                <a:lnTo>
                  <a:pt x="2786497" y="1783358"/>
                </a:lnTo>
                <a:lnTo>
                  <a:pt x="0" y="1783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1d719bf2-33c5-4332-beb3-318b297de1e7" origin="userSelected"/>
</file>

<file path=customXml/itemProps1.xml><?xml version="1.0" encoding="utf-8"?>
<ds:datastoreItem xmlns:ds="http://schemas.openxmlformats.org/officeDocument/2006/customXml" ds:itemID="{0F4AFAF9-B881-4F52-82B7-445BD06BACEA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216</Words>
  <Application>Microsoft Office PowerPoint</Application>
  <PresentationFormat>กำหนดเอง</PresentationFormat>
  <Paragraphs>37</Paragraphs>
  <Slides>8</Slides>
  <Notes>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4" baseType="lpstr">
      <vt:lpstr>Opun Mai Bold</vt:lpstr>
      <vt:lpstr>Arial</vt:lpstr>
      <vt:lpstr>Calibri</vt:lpstr>
      <vt:lpstr>Cordia New</vt:lpstr>
      <vt:lpstr>Opun Mai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คุณช่วยปลูก เราช่วยโลก</dc:title>
  <cp:lastModifiedBy>ธันวธิดา สามารถ</cp:lastModifiedBy>
  <cp:revision>4</cp:revision>
  <dcterms:created xsi:type="dcterms:W3CDTF">2006-08-16T00:00:00Z</dcterms:created>
  <dcterms:modified xsi:type="dcterms:W3CDTF">2025-04-08T02:18:50Z</dcterms:modified>
  <dc:identifier>DAGfn3-E5hs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d3b6ccc2-bc80-48f7-a861-cc7c2f12ab12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CVOt7ruU7VGoj5yOotLS/XNq/K4XQ7T4</vt:lpwstr>
  </property>
</Properties>
</file>