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UID อิ่มจัง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2" userDrawn="1">
          <p15:clr>
            <a:srgbClr val="A4A3A4"/>
          </p15:clr>
        </p15:guide>
        <p15:guide id="2" pos="3360" userDrawn="1">
          <p15:clr>
            <a:srgbClr val="A4A3A4"/>
          </p15:clr>
        </p15:guide>
        <p15:guide id="3" pos="8112" userDrawn="1">
          <p15:clr>
            <a:srgbClr val="A4A3A4"/>
          </p15:clr>
        </p15:guide>
        <p15:guide id="4" orient="horz" pos="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4235"/>
    <a:srgbClr val="FFFDF1"/>
    <a:srgbClr val="FBFAF4"/>
    <a:srgbClr val="EDE6DA"/>
    <a:srgbClr val="FFFCD8"/>
    <a:srgbClr val="F8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026" y="-420"/>
      </p:cViewPr>
      <p:guideLst>
        <p:guide orient="horz" pos="3192"/>
        <p:guide pos="3360"/>
        <p:guide pos="8112"/>
        <p:guide orient="horz"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7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5" Type="http://schemas.openxmlformats.org/officeDocument/2006/relationships/image" Target="../media/image4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46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7654" y="566833"/>
            <a:ext cx="16842535" cy="943182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2090826" y="313125"/>
            <a:ext cx="14106349" cy="9660750"/>
          </a:xfrm>
          <a:custGeom>
            <a:avLst/>
            <a:gdLst/>
            <a:ahLst/>
            <a:cxnLst/>
            <a:rect l="l" t="t" r="r" b="b"/>
            <a:pathLst>
              <a:path w="14106349" h="9660750">
                <a:moveTo>
                  <a:pt x="14106348" y="0"/>
                </a:moveTo>
                <a:lnTo>
                  <a:pt x="0" y="0"/>
                </a:lnTo>
                <a:lnTo>
                  <a:pt x="0" y="9660750"/>
                </a:lnTo>
                <a:lnTo>
                  <a:pt x="14106348" y="9660750"/>
                </a:lnTo>
                <a:lnTo>
                  <a:pt x="14106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ipboard with a brown object&#10;&#10;AI-generated content may be incorrect.">
            <a:extLst>
              <a:ext uri="{FF2B5EF4-FFF2-40B4-BE49-F238E27FC236}">
                <a16:creationId xmlns:a16="http://schemas.microsoft.com/office/drawing/2014/main" id="{294FC034-88B4-0F45-A57E-103F92775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96" y="662161"/>
            <a:ext cx="10523809" cy="324761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754472" y="3560062"/>
            <a:ext cx="8779056" cy="5342725"/>
            <a:chOff x="0" y="0"/>
            <a:chExt cx="11705408" cy="7123633"/>
          </a:xfrm>
        </p:grpSpPr>
        <p:sp>
          <p:nvSpPr>
            <p:cNvPr id="20" name="Freeform 20"/>
            <p:cNvSpPr/>
            <p:nvPr/>
          </p:nvSpPr>
          <p:spPr>
            <a:xfrm rot="-93452">
              <a:off x="82287" y="400634"/>
              <a:ext cx="3316785" cy="6099834"/>
            </a:xfrm>
            <a:custGeom>
              <a:avLst/>
              <a:gdLst/>
              <a:ahLst/>
              <a:cxnLst/>
              <a:rect l="l" t="t" r="r" b="b"/>
              <a:pathLst>
                <a:path w="3316785" h="6099834">
                  <a:moveTo>
                    <a:pt x="0" y="0"/>
                  </a:moveTo>
                  <a:lnTo>
                    <a:pt x="3316785" y="0"/>
                  </a:lnTo>
                  <a:lnTo>
                    <a:pt x="3316785" y="6099835"/>
                  </a:lnTo>
                  <a:lnTo>
                    <a:pt x="0" y="6099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6780">
              <a:off x="1710637" y="1671771"/>
              <a:ext cx="3275271" cy="5110862"/>
            </a:xfrm>
            <a:custGeom>
              <a:avLst/>
              <a:gdLst/>
              <a:ahLst/>
              <a:cxnLst/>
              <a:rect l="l" t="t" r="r" b="b"/>
              <a:pathLst>
                <a:path w="3275271" h="5110862">
                  <a:moveTo>
                    <a:pt x="0" y="0"/>
                  </a:moveTo>
                  <a:lnTo>
                    <a:pt x="3275270" y="0"/>
                  </a:lnTo>
                  <a:lnTo>
                    <a:pt x="3275270" y="5110862"/>
                  </a:lnTo>
                  <a:lnTo>
                    <a:pt x="0" y="511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2915957" y="3561816"/>
              <a:ext cx="2653581" cy="3314444"/>
            </a:xfrm>
            <a:custGeom>
              <a:avLst/>
              <a:gdLst/>
              <a:ahLst/>
              <a:cxnLst/>
              <a:rect l="l" t="t" r="r" b="b"/>
              <a:pathLst>
                <a:path w="2653581" h="3314444">
                  <a:moveTo>
                    <a:pt x="2653581" y="0"/>
                  </a:moveTo>
                  <a:lnTo>
                    <a:pt x="0" y="0"/>
                  </a:lnTo>
                  <a:lnTo>
                    <a:pt x="0" y="3314444"/>
                  </a:lnTo>
                  <a:lnTo>
                    <a:pt x="2653581" y="3314444"/>
                  </a:lnTo>
                  <a:lnTo>
                    <a:pt x="265358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5569538" y="0"/>
              <a:ext cx="3883667" cy="7123633"/>
            </a:xfrm>
            <a:custGeom>
              <a:avLst/>
              <a:gdLst/>
              <a:ahLst/>
              <a:cxnLst/>
              <a:rect l="l" t="t" r="r" b="b"/>
              <a:pathLst>
                <a:path w="3883667" h="7123633">
                  <a:moveTo>
                    <a:pt x="3883667" y="0"/>
                  </a:moveTo>
                  <a:lnTo>
                    <a:pt x="0" y="0"/>
                  </a:lnTo>
                  <a:lnTo>
                    <a:pt x="0" y="7123633"/>
                  </a:lnTo>
                  <a:lnTo>
                    <a:pt x="3883667" y="7123633"/>
                  </a:lnTo>
                  <a:lnTo>
                    <a:pt x="3883667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flipH="1">
              <a:off x="8913279" y="121457"/>
              <a:ext cx="2792129" cy="6936966"/>
            </a:xfrm>
            <a:custGeom>
              <a:avLst/>
              <a:gdLst/>
              <a:ahLst/>
              <a:cxnLst/>
              <a:rect l="l" t="t" r="r" b="b"/>
              <a:pathLst>
                <a:path w="2792129" h="6936966">
                  <a:moveTo>
                    <a:pt x="2792129" y="0"/>
                  </a:moveTo>
                  <a:lnTo>
                    <a:pt x="0" y="0"/>
                  </a:lnTo>
                  <a:lnTo>
                    <a:pt x="0" y="6936966"/>
                  </a:lnTo>
                  <a:lnTo>
                    <a:pt x="2792129" y="6936966"/>
                  </a:lnTo>
                  <a:lnTo>
                    <a:pt x="2792129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 rot="794389">
            <a:off x="-923073" y="2858806"/>
            <a:ext cx="20456503" cy="12028418"/>
            <a:chOff x="0" y="0"/>
            <a:chExt cx="27275337" cy="16037890"/>
          </a:xfrm>
        </p:grpSpPr>
        <p:sp>
          <p:nvSpPr>
            <p:cNvPr id="26" name="Freeform 26"/>
            <p:cNvSpPr/>
            <p:nvPr/>
          </p:nvSpPr>
          <p:spPr>
            <a:xfrm rot="474538">
              <a:off x="279457" y="7311823"/>
              <a:ext cx="18925791" cy="5370193"/>
            </a:xfrm>
            <a:custGeom>
              <a:avLst/>
              <a:gdLst/>
              <a:ahLst/>
              <a:cxnLst/>
              <a:rect l="l" t="t" r="r" b="b"/>
              <a:pathLst>
                <a:path w="18925791" h="5370193">
                  <a:moveTo>
                    <a:pt x="0" y="0"/>
                  </a:moveTo>
                  <a:lnTo>
                    <a:pt x="18925791" y="0"/>
                  </a:lnTo>
                  <a:lnTo>
                    <a:pt x="18925791" y="5370193"/>
                  </a:lnTo>
                  <a:lnTo>
                    <a:pt x="0" y="5370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2078447" flipH="1">
              <a:off x="7434737" y="5181393"/>
              <a:ext cx="20000366" cy="5675104"/>
            </a:xfrm>
            <a:custGeom>
              <a:avLst/>
              <a:gdLst/>
              <a:ahLst/>
              <a:cxnLst/>
              <a:rect l="l" t="t" r="r" b="b"/>
              <a:pathLst>
                <a:path w="20000366" h="5675104">
                  <a:moveTo>
                    <a:pt x="20000366" y="0"/>
                  </a:moveTo>
                  <a:lnTo>
                    <a:pt x="0" y="0"/>
                  </a:lnTo>
                  <a:lnTo>
                    <a:pt x="0" y="5675104"/>
                  </a:lnTo>
                  <a:lnTo>
                    <a:pt x="20000366" y="5675104"/>
                  </a:lnTo>
                  <a:lnTo>
                    <a:pt x="20000366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372971" flipH="1">
              <a:off x="1076948" y="5948314"/>
              <a:ext cx="1818936" cy="6674995"/>
            </a:xfrm>
            <a:custGeom>
              <a:avLst/>
              <a:gdLst/>
              <a:ahLst/>
              <a:cxnLst/>
              <a:rect l="l" t="t" r="r" b="b"/>
              <a:pathLst>
                <a:path w="1818936" h="6674995">
                  <a:moveTo>
                    <a:pt x="1818937" y="0"/>
                  </a:moveTo>
                  <a:lnTo>
                    <a:pt x="0" y="0"/>
                  </a:lnTo>
                  <a:lnTo>
                    <a:pt x="0" y="6674995"/>
                  </a:lnTo>
                  <a:lnTo>
                    <a:pt x="1818937" y="6674995"/>
                  </a:lnTo>
                  <a:lnTo>
                    <a:pt x="1818937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221899" flipH="1">
              <a:off x="15696174" y="4108252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5378890" y="0"/>
                  </a:moveTo>
                  <a:lnTo>
                    <a:pt x="0" y="0"/>
                  </a:lnTo>
                  <a:lnTo>
                    <a:pt x="0" y="7710134"/>
                  </a:lnTo>
                  <a:lnTo>
                    <a:pt x="5378890" y="7710134"/>
                  </a:lnTo>
                  <a:lnTo>
                    <a:pt x="537889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794389">
              <a:off x="1737590" y="8881527"/>
              <a:ext cx="4108906" cy="6559524"/>
            </a:xfrm>
            <a:custGeom>
              <a:avLst/>
              <a:gdLst/>
              <a:ahLst/>
              <a:cxnLst/>
              <a:rect l="l" t="t" r="r" b="b"/>
              <a:pathLst>
                <a:path w="4108906" h="6559524">
                  <a:moveTo>
                    <a:pt x="0" y="0"/>
                  </a:moveTo>
                  <a:lnTo>
                    <a:pt x="4108906" y="0"/>
                  </a:lnTo>
                  <a:lnTo>
                    <a:pt x="4108906" y="6559524"/>
                  </a:lnTo>
                  <a:lnTo>
                    <a:pt x="0" y="6559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794389" flipH="1">
              <a:off x="19846524" y="2455537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5378890" y="0"/>
                  </a:moveTo>
                  <a:lnTo>
                    <a:pt x="0" y="0"/>
                  </a:lnTo>
                  <a:lnTo>
                    <a:pt x="0" y="7710134"/>
                  </a:lnTo>
                  <a:lnTo>
                    <a:pt x="5378890" y="7710134"/>
                  </a:lnTo>
                  <a:lnTo>
                    <a:pt x="537889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8435369" y="1844296"/>
              <a:ext cx="6033328" cy="5742331"/>
            </a:xfrm>
            <a:custGeom>
              <a:avLst/>
              <a:gdLst/>
              <a:ahLst/>
              <a:cxnLst/>
              <a:rect l="l" t="t" r="r" b="b"/>
              <a:pathLst>
                <a:path w="6033328" h="5742331">
                  <a:moveTo>
                    <a:pt x="0" y="0"/>
                  </a:moveTo>
                  <a:lnTo>
                    <a:pt x="6033328" y="0"/>
                  </a:lnTo>
                  <a:lnTo>
                    <a:pt x="6033328" y="5742331"/>
                  </a:lnTo>
                  <a:lnTo>
                    <a:pt x="0" y="5742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8435369" y="1844296"/>
              <a:ext cx="6033328" cy="5742331"/>
            </a:xfrm>
            <a:custGeom>
              <a:avLst/>
              <a:gdLst/>
              <a:ahLst/>
              <a:cxnLst/>
              <a:rect l="l" t="t" r="r" b="b"/>
              <a:pathLst>
                <a:path w="6033328" h="5742331">
                  <a:moveTo>
                    <a:pt x="0" y="0"/>
                  </a:moveTo>
                  <a:lnTo>
                    <a:pt x="6033328" y="0"/>
                  </a:lnTo>
                  <a:lnTo>
                    <a:pt x="6033328" y="5742331"/>
                  </a:lnTo>
                  <a:lnTo>
                    <a:pt x="0" y="5742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794389">
              <a:off x="2389275" y="6883580"/>
              <a:ext cx="4633798" cy="4780437"/>
            </a:xfrm>
            <a:custGeom>
              <a:avLst/>
              <a:gdLst/>
              <a:ahLst/>
              <a:cxnLst/>
              <a:rect l="l" t="t" r="r" b="b"/>
              <a:pathLst>
                <a:path w="4633798" h="4780437">
                  <a:moveTo>
                    <a:pt x="0" y="0"/>
                  </a:moveTo>
                  <a:lnTo>
                    <a:pt x="4633797" y="0"/>
                  </a:lnTo>
                  <a:lnTo>
                    <a:pt x="4633797" y="4780437"/>
                  </a:lnTo>
                  <a:lnTo>
                    <a:pt x="0" y="478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813436">
              <a:off x="10317302" y="6883713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0" y="0"/>
                  </a:moveTo>
                  <a:lnTo>
                    <a:pt x="5378890" y="0"/>
                  </a:lnTo>
                  <a:lnTo>
                    <a:pt x="5378890" y="7710134"/>
                  </a:lnTo>
                  <a:lnTo>
                    <a:pt x="0" y="7710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794389" flipH="1">
              <a:off x="6583108" y="7776525"/>
              <a:ext cx="2860329" cy="4186953"/>
            </a:xfrm>
            <a:custGeom>
              <a:avLst/>
              <a:gdLst/>
              <a:ahLst/>
              <a:cxnLst/>
              <a:rect l="l" t="t" r="r" b="b"/>
              <a:pathLst>
                <a:path w="2860329" h="4186953">
                  <a:moveTo>
                    <a:pt x="2860329" y="0"/>
                  </a:moveTo>
                  <a:lnTo>
                    <a:pt x="0" y="0"/>
                  </a:lnTo>
                  <a:lnTo>
                    <a:pt x="0" y="4186953"/>
                  </a:lnTo>
                  <a:lnTo>
                    <a:pt x="2860329" y="4186953"/>
                  </a:lnTo>
                  <a:lnTo>
                    <a:pt x="2860329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-794389">
              <a:off x="9429589" y="6477546"/>
              <a:ext cx="4063332" cy="5947909"/>
            </a:xfrm>
            <a:custGeom>
              <a:avLst/>
              <a:gdLst/>
              <a:ahLst/>
              <a:cxnLst/>
              <a:rect l="l" t="t" r="r" b="b"/>
              <a:pathLst>
                <a:path w="4063332" h="5947909">
                  <a:moveTo>
                    <a:pt x="0" y="0"/>
                  </a:moveTo>
                  <a:lnTo>
                    <a:pt x="4063332" y="0"/>
                  </a:lnTo>
                  <a:lnTo>
                    <a:pt x="4063332" y="5947908"/>
                  </a:lnTo>
                  <a:lnTo>
                    <a:pt x="0" y="5947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 rot="-2270722">
              <a:off x="13907471" y="6496080"/>
              <a:ext cx="2690051" cy="2775179"/>
            </a:xfrm>
            <a:custGeom>
              <a:avLst/>
              <a:gdLst/>
              <a:ahLst/>
              <a:cxnLst/>
              <a:rect l="l" t="t" r="r" b="b"/>
              <a:pathLst>
                <a:path w="2690051" h="2775179">
                  <a:moveTo>
                    <a:pt x="0" y="0"/>
                  </a:moveTo>
                  <a:lnTo>
                    <a:pt x="2690051" y="0"/>
                  </a:lnTo>
                  <a:lnTo>
                    <a:pt x="2690051" y="2775180"/>
                  </a:lnTo>
                  <a:lnTo>
                    <a:pt x="0" y="277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 rot="-794389" flipH="1">
              <a:off x="16256676" y="5317943"/>
              <a:ext cx="2907525" cy="4256038"/>
            </a:xfrm>
            <a:custGeom>
              <a:avLst/>
              <a:gdLst/>
              <a:ahLst/>
              <a:cxnLst/>
              <a:rect l="l" t="t" r="r" b="b"/>
              <a:pathLst>
                <a:path w="2907525" h="4256038">
                  <a:moveTo>
                    <a:pt x="2907525" y="0"/>
                  </a:moveTo>
                  <a:lnTo>
                    <a:pt x="0" y="0"/>
                  </a:lnTo>
                  <a:lnTo>
                    <a:pt x="0" y="4256038"/>
                  </a:lnTo>
                  <a:lnTo>
                    <a:pt x="2907525" y="4256038"/>
                  </a:lnTo>
                  <a:lnTo>
                    <a:pt x="2907525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 rot="965107">
            <a:off x="16217125" y="1966972"/>
            <a:ext cx="1034037" cy="2376826"/>
            <a:chOff x="0" y="0"/>
            <a:chExt cx="1378716" cy="3169101"/>
          </a:xfrm>
        </p:grpSpPr>
        <p:sp>
          <p:nvSpPr>
            <p:cNvPr id="41" name="Freeform 41"/>
            <p:cNvSpPr/>
            <p:nvPr/>
          </p:nvSpPr>
          <p:spPr>
            <a:xfrm rot="933715">
              <a:off x="89148" y="71812"/>
              <a:ext cx="638076" cy="751783"/>
            </a:xfrm>
            <a:custGeom>
              <a:avLst/>
              <a:gdLst/>
              <a:ahLst/>
              <a:cxnLst/>
              <a:rect l="l" t="t" r="r" b="b"/>
              <a:pathLst>
                <a:path w="638076" h="751783">
                  <a:moveTo>
                    <a:pt x="0" y="0"/>
                  </a:moveTo>
                  <a:lnTo>
                    <a:pt x="638076" y="0"/>
                  </a:lnTo>
                  <a:lnTo>
                    <a:pt x="638076" y="751782"/>
                  </a:lnTo>
                  <a:lnTo>
                    <a:pt x="0" y="751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-3062852" flipH="1">
              <a:off x="207901" y="2319331"/>
              <a:ext cx="1216944" cy="462439"/>
            </a:xfrm>
            <a:custGeom>
              <a:avLst/>
              <a:gdLst/>
              <a:ahLst/>
              <a:cxnLst/>
              <a:rect l="l" t="t" r="r" b="b"/>
              <a:pathLst>
                <a:path w="1216944" h="462439">
                  <a:moveTo>
                    <a:pt x="1216944" y="0"/>
                  </a:moveTo>
                  <a:lnTo>
                    <a:pt x="0" y="0"/>
                  </a:lnTo>
                  <a:lnTo>
                    <a:pt x="0" y="462439"/>
                  </a:lnTo>
                  <a:lnTo>
                    <a:pt x="1216944" y="462439"/>
                  </a:lnTo>
                  <a:lnTo>
                    <a:pt x="1216944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412264" y="6723301"/>
            <a:ext cx="3113190" cy="1226036"/>
            <a:chOff x="0" y="0"/>
            <a:chExt cx="4150920" cy="1634715"/>
          </a:xfrm>
        </p:grpSpPr>
        <p:sp>
          <p:nvSpPr>
            <p:cNvPr id="44" name="Freeform 44"/>
            <p:cNvSpPr/>
            <p:nvPr/>
          </p:nvSpPr>
          <p:spPr>
            <a:xfrm rot="136285">
              <a:off x="3006228" y="245215"/>
              <a:ext cx="1136580" cy="431900"/>
            </a:xfrm>
            <a:custGeom>
              <a:avLst/>
              <a:gdLst/>
              <a:ahLst/>
              <a:cxnLst/>
              <a:rect l="l" t="t" r="r" b="b"/>
              <a:pathLst>
                <a:path w="1136580" h="431900">
                  <a:moveTo>
                    <a:pt x="0" y="0"/>
                  </a:moveTo>
                  <a:lnTo>
                    <a:pt x="1136580" y="0"/>
                  </a:lnTo>
                  <a:lnTo>
                    <a:pt x="1136580" y="431900"/>
                  </a:lnTo>
                  <a:lnTo>
                    <a:pt x="0" y="43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 rot="5600531">
              <a:off x="2182575" y="983397"/>
              <a:ext cx="580189" cy="683581"/>
            </a:xfrm>
            <a:custGeom>
              <a:avLst/>
              <a:gdLst/>
              <a:ahLst/>
              <a:cxnLst/>
              <a:rect l="l" t="t" r="r" b="b"/>
              <a:pathLst>
                <a:path w="580189" h="683581">
                  <a:moveTo>
                    <a:pt x="0" y="0"/>
                  </a:moveTo>
                  <a:lnTo>
                    <a:pt x="580189" y="0"/>
                  </a:lnTo>
                  <a:lnTo>
                    <a:pt x="580189" y="683581"/>
                  </a:lnTo>
                  <a:lnTo>
                    <a:pt x="0" y="68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5200441" flipH="1">
              <a:off x="64276" y="-30605"/>
              <a:ext cx="548816" cy="646617"/>
            </a:xfrm>
            <a:custGeom>
              <a:avLst/>
              <a:gdLst/>
              <a:ahLst/>
              <a:cxnLst/>
              <a:rect l="l" t="t" r="r" b="b"/>
              <a:pathLst>
                <a:path w="548816" h="646617">
                  <a:moveTo>
                    <a:pt x="548817" y="0"/>
                  </a:moveTo>
                  <a:lnTo>
                    <a:pt x="0" y="0"/>
                  </a:lnTo>
                  <a:lnTo>
                    <a:pt x="0" y="646617"/>
                  </a:lnTo>
                  <a:lnTo>
                    <a:pt x="548817" y="646617"/>
                  </a:lnTo>
                  <a:lnTo>
                    <a:pt x="548817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1582919" y="6104948"/>
            <a:ext cx="3139714" cy="1236705"/>
            <a:chOff x="0" y="0"/>
            <a:chExt cx="4186286" cy="1648940"/>
          </a:xfrm>
        </p:grpSpPr>
        <p:sp>
          <p:nvSpPr>
            <p:cNvPr id="48" name="Freeform 48"/>
            <p:cNvSpPr/>
            <p:nvPr/>
          </p:nvSpPr>
          <p:spPr>
            <a:xfrm rot="-441571">
              <a:off x="3026725" y="71016"/>
              <a:ext cx="1136580" cy="431900"/>
            </a:xfrm>
            <a:custGeom>
              <a:avLst/>
              <a:gdLst/>
              <a:ahLst/>
              <a:cxnLst/>
              <a:rect l="l" t="t" r="r" b="b"/>
              <a:pathLst>
                <a:path w="1136580" h="431900">
                  <a:moveTo>
                    <a:pt x="0" y="0"/>
                  </a:moveTo>
                  <a:lnTo>
                    <a:pt x="1136580" y="0"/>
                  </a:lnTo>
                  <a:lnTo>
                    <a:pt x="1136580" y="431901"/>
                  </a:lnTo>
                  <a:lnTo>
                    <a:pt x="0" y="43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 rot="5022674">
              <a:off x="2363154" y="981362"/>
              <a:ext cx="580189" cy="683581"/>
            </a:xfrm>
            <a:custGeom>
              <a:avLst/>
              <a:gdLst/>
              <a:ahLst/>
              <a:cxnLst/>
              <a:rect l="l" t="t" r="r" b="b"/>
              <a:pathLst>
                <a:path w="580189" h="683581">
                  <a:moveTo>
                    <a:pt x="0" y="0"/>
                  </a:moveTo>
                  <a:lnTo>
                    <a:pt x="580189" y="0"/>
                  </a:lnTo>
                  <a:lnTo>
                    <a:pt x="580189" y="683581"/>
                  </a:lnTo>
                  <a:lnTo>
                    <a:pt x="0" y="68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rot="4622584" flipH="1">
              <a:off x="102196" y="338929"/>
              <a:ext cx="548816" cy="646617"/>
            </a:xfrm>
            <a:custGeom>
              <a:avLst/>
              <a:gdLst/>
              <a:ahLst/>
              <a:cxnLst/>
              <a:rect l="l" t="t" r="r" b="b"/>
              <a:pathLst>
                <a:path w="548816" h="646617">
                  <a:moveTo>
                    <a:pt x="548817" y="0"/>
                  </a:moveTo>
                  <a:lnTo>
                    <a:pt x="0" y="0"/>
                  </a:lnTo>
                  <a:lnTo>
                    <a:pt x="0" y="646618"/>
                  </a:lnTo>
                  <a:lnTo>
                    <a:pt x="548817" y="646618"/>
                  </a:lnTo>
                  <a:lnTo>
                    <a:pt x="548817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 rot="965107">
            <a:off x="915700" y="2810665"/>
            <a:ext cx="858435" cy="1973190"/>
            <a:chOff x="0" y="0"/>
            <a:chExt cx="1144580" cy="2630920"/>
          </a:xfrm>
        </p:grpSpPr>
        <p:sp>
          <p:nvSpPr>
            <p:cNvPr id="52" name="Freeform 52"/>
            <p:cNvSpPr/>
            <p:nvPr/>
          </p:nvSpPr>
          <p:spPr>
            <a:xfrm rot="933715">
              <a:off x="74009" y="59616"/>
              <a:ext cx="529717" cy="624114"/>
            </a:xfrm>
            <a:custGeom>
              <a:avLst/>
              <a:gdLst/>
              <a:ahLst/>
              <a:cxnLst/>
              <a:rect l="l" t="t" r="r" b="b"/>
              <a:pathLst>
                <a:path w="529717" h="624114">
                  <a:moveTo>
                    <a:pt x="0" y="0"/>
                  </a:moveTo>
                  <a:lnTo>
                    <a:pt x="529717" y="0"/>
                  </a:lnTo>
                  <a:lnTo>
                    <a:pt x="529717" y="624114"/>
                  </a:lnTo>
                  <a:lnTo>
                    <a:pt x="0" y="62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 rot="-3062852" flipH="1">
              <a:off x="172595" y="1925459"/>
              <a:ext cx="1010281" cy="383907"/>
            </a:xfrm>
            <a:custGeom>
              <a:avLst/>
              <a:gdLst/>
              <a:ahLst/>
              <a:cxnLst/>
              <a:rect l="l" t="t" r="r" b="b"/>
              <a:pathLst>
                <a:path w="1010281" h="383907">
                  <a:moveTo>
                    <a:pt x="1010280" y="0"/>
                  </a:moveTo>
                  <a:lnTo>
                    <a:pt x="0" y="0"/>
                  </a:lnTo>
                  <a:lnTo>
                    <a:pt x="0" y="383906"/>
                  </a:lnTo>
                  <a:lnTo>
                    <a:pt x="1010280" y="383906"/>
                  </a:lnTo>
                  <a:lnTo>
                    <a:pt x="101028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8780F59-FFA0-19B6-BBC4-CF83FBCF72B8}"/>
              </a:ext>
            </a:extLst>
          </p:cNvPr>
          <p:cNvSpPr/>
          <p:nvPr/>
        </p:nvSpPr>
        <p:spPr>
          <a:xfrm>
            <a:off x="6346878" y="9477657"/>
            <a:ext cx="5594245" cy="498593"/>
          </a:xfrm>
          <a:prstGeom prst="roundRect">
            <a:avLst>
              <a:gd name="adj" fmla="val 50000"/>
            </a:avLst>
          </a:prstGeom>
          <a:solidFill>
            <a:srgbClr val="FBFAF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4"/>
          <p:cNvSpPr txBox="1"/>
          <p:nvPr/>
        </p:nvSpPr>
        <p:spPr>
          <a:xfrm>
            <a:off x="6302509" y="9490341"/>
            <a:ext cx="568298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</a:pPr>
            <a:r>
              <a:rPr lang="en-US" sz="2812" spc="84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กลุ่มตรวจสอบภายใน</a:t>
            </a:r>
            <a:r>
              <a:rPr lang="en-US" sz="2812" spc="84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</a:t>
            </a:r>
            <a:r>
              <a:rPr lang="en-US" sz="2812" spc="84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สำนักงานเศรษฐกิจการคลัง</a:t>
            </a:r>
            <a:endParaRPr lang="en-US" sz="2812" spc="84" dirty="0">
              <a:solidFill>
                <a:srgbClr val="60483C"/>
              </a:solidFill>
              <a:latin typeface="UID อิ่มจัง"/>
              <a:ea typeface="UID อิ่มจัง"/>
              <a:cs typeface="UID อิ่มจัง"/>
              <a:sym typeface="UID อิ่มจัง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508E2-3935-432D-FD17-E13DADEFA885}"/>
              </a:ext>
            </a:extLst>
          </p:cNvPr>
          <p:cNvSpPr txBox="1"/>
          <p:nvPr/>
        </p:nvSpPr>
        <p:spPr>
          <a:xfrm>
            <a:off x="4702990" y="571500"/>
            <a:ext cx="88820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72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อิ่มบุญ...อิ่มใจ</a:t>
            </a:r>
            <a:endParaRPr lang="en-US" sz="172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5B332-6F36-A2CF-424E-A19FA80BE962}"/>
              </a:ext>
            </a:extLst>
          </p:cNvPr>
          <p:cNvSpPr txBox="1"/>
          <p:nvPr/>
        </p:nvSpPr>
        <p:spPr>
          <a:xfrm>
            <a:off x="6825460" y="499928"/>
            <a:ext cx="463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rgbClr val="FFFDF1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โครงการ</a:t>
            </a:r>
            <a:endParaRPr lang="en-US" sz="5400" dirty="0">
              <a:solidFill>
                <a:srgbClr val="FFFDF1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1268928">
            <a:off x="-3454926" y="7098888"/>
            <a:ext cx="16207995" cy="4599018"/>
          </a:xfrm>
          <a:custGeom>
            <a:avLst/>
            <a:gdLst/>
            <a:ahLst/>
            <a:cxnLst/>
            <a:rect l="l" t="t" r="r" b="b"/>
            <a:pathLst>
              <a:path w="16207995" h="4599018">
                <a:moveTo>
                  <a:pt x="0" y="0"/>
                </a:moveTo>
                <a:lnTo>
                  <a:pt x="16207995" y="0"/>
                </a:lnTo>
                <a:lnTo>
                  <a:pt x="16207995" y="4599019"/>
                </a:lnTo>
                <a:lnTo>
                  <a:pt x="0" y="459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84057" flipH="1">
            <a:off x="2885687" y="6828228"/>
            <a:ext cx="17128257" cy="4860143"/>
          </a:xfrm>
          <a:custGeom>
            <a:avLst/>
            <a:gdLst/>
            <a:ahLst/>
            <a:cxnLst/>
            <a:rect l="l" t="t" r="r" b="b"/>
            <a:pathLst>
              <a:path w="17128257" h="4860143">
                <a:moveTo>
                  <a:pt x="17128257" y="0"/>
                </a:moveTo>
                <a:lnTo>
                  <a:pt x="0" y="0"/>
                </a:lnTo>
                <a:lnTo>
                  <a:pt x="0" y="4860144"/>
                </a:lnTo>
                <a:lnTo>
                  <a:pt x="17128257" y="4860144"/>
                </a:lnTo>
                <a:lnTo>
                  <a:pt x="17128257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2490" flipH="1">
            <a:off x="9950028" y="6096929"/>
            <a:ext cx="4606466" cy="6602937"/>
          </a:xfrm>
          <a:custGeom>
            <a:avLst/>
            <a:gdLst/>
            <a:ahLst/>
            <a:cxnLst/>
            <a:rect l="l" t="t" r="r" b="b"/>
            <a:pathLst>
              <a:path w="4606466" h="6602937">
                <a:moveTo>
                  <a:pt x="4606467" y="0"/>
                </a:moveTo>
                <a:lnTo>
                  <a:pt x="0" y="0"/>
                </a:lnTo>
                <a:lnTo>
                  <a:pt x="0" y="6602937"/>
                </a:lnTo>
                <a:lnTo>
                  <a:pt x="4606467" y="6602937"/>
                </a:lnTo>
                <a:lnTo>
                  <a:pt x="46064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734063" y="5533213"/>
            <a:ext cx="4606466" cy="6602937"/>
          </a:xfrm>
          <a:custGeom>
            <a:avLst/>
            <a:gdLst/>
            <a:ahLst/>
            <a:cxnLst/>
            <a:rect l="l" t="t" r="r" b="b"/>
            <a:pathLst>
              <a:path w="4606466" h="6602937">
                <a:moveTo>
                  <a:pt x="4606466" y="0"/>
                </a:moveTo>
                <a:lnTo>
                  <a:pt x="0" y="0"/>
                </a:lnTo>
                <a:lnTo>
                  <a:pt x="0" y="6602937"/>
                </a:lnTo>
                <a:lnTo>
                  <a:pt x="4606466" y="6602937"/>
                </a:lnTo>
                <a:lnTo>
                  <a:pt x="46064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4389">
            <a:off x="13922026" y="5686020"/>
            <a:ext cx="4215954" cy="4012612"/>
          </a:xfrm>
          <a:custGeom>
            <a:avLst/>
            <a:gdLst/>
            <a:ahLst/>
            <a:cxnLst/>
            <a:rect l="l" t="t" r="r" b="b"/>
            <a:pathLst>
              <a:path w="4215954" h="4012612">
                <a:moveTo>
                  <a:pt x="0" y="0"/>
                </a:moveTo>
                <a:lnTo>
                  <a:pt x="4215954" y="0"/>
                </a:lnTo>
                <a:lnTo>
                  <a:pt x="4215954" y="4012612"/>
                </a:lnTo>
                <a:lnTo>
                  <a:pt x="0" y="4012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19046">
            <a:off x="4921642" y="7355643"/>
            <a:ext cx="4606466" cy="6602937"/>
          </a:xfrm>
          <a:custGeom>
            <a:avLst/>
            <a:gdLst/>
            <a:ahLst/>
            <a:cxnLst/>
            <a:rect l="l" t="t" r="r" b="b"/>
            <a:pathLst>
              <a:path w="4606466" h="6602937">
                <a:moveTo>
                  <a:pt x="0" y="0"/>
                </a:moveTo>
                <a:lnTo>
                  <a:pt x="4606467" y="0"/>
                </a:lnTo>
                <a:lnTo>
                  <a:pt x="4606467" y="6602937"/>
                </a:lnTo>
                <a:lnTo>
                  <a:pt x="0" y="6602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0546883" y="7012252"/>
            <a:ext cx="2489997" cy="3644859"/>
          </a:xfrm>
          <a:custGeom>
            <a:avLst/>
            <a:gdLst/>
            <a:ahLst/>
            <a:cxnLst/>
            <a:rect l="l" t="t" r="r" b="b"/>
            <a:pathLst>
              <a:path w="2489997" h="3644859">
                <a:moveTo>
                  <a:pt x="2489997" y="0"/>
                </a:moveTo>
                <a:lnTo>
                  <a:pt x="0" y="0"/>
                </a:lnTo>
                <a:lnTo>
                  <a:pt x="0" y="3644859"/>
                </a:lnTo>
                <a:lnTo>
                  <a:pt x="2489997" y="3644859"/>
                </a:lnTo>
                <a:lnTo>
                  <a:pt x="248999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476332">
            <a:off x="8344575" y="7777161"/>
            <a:ext cx="2689509" cy="2350444"/>
          </a:xfrm>
          <a:custGeom>
            <a:avLst/>
            <a:gdLst/>
            <a:ahLst/>
            <a:cxnLst/>
            <a:rect l="l" t="t" r="r" b="b"/>
            <a:pathLst>
              <a:path w="2689509" h="2350444">
                <a:moveTo>
                  <a:pt x="0" y="0"/>
                </a:moveTo>
                <a:lnTo>
                  <a:pt x="2689509" y="0"/>
                </a:lnTo>
                <a:lnTo>
                  <a:pt x="2689509" y="2350444"/>
                </a:lnTo>
                <a:lnTo>
                  <a:pt x="0" y="2350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16298" y="7423575"/>
            <a:ext cx="2489997" cy="3644859"/>
          </a:xfrm>
          <a:custGeom>
            <a:avLst/>
            <a:gdLst/>
            <a:ahLst/>
            <a:cxnLst/>
            <a:rect l="l" t="t" r="r" b="b"/>
            <a:pathLst>
              <a:path w="2489997" h="3644859">
                <a:moveTo>
                  <a:pt x="0" y="0"/>
                </a:moveTo>
                <a:lnTo>
                  <a:pt x="2489996" y="0"/>
                </a:lnTo>
                <a:lnTo>
                  <a:pt x="2489996" y="3644860"/>
                </a:lnTo>
                <a:lnTo>
                  <a:pt x="0" y="3644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397079" flipH="1">
            <a:off x="1210601" y="6828376"/>
            <a:ext cx="4215954" cy="4012612"/>
          </a:xfrm>
          <a:custGeom>
            <a:avLst/>
            <a:gdLst/>
            <a:ahLst/>
            <a:cxnLst/>
            <a:rect l="l" t="t" r="r" b="b"/>
            <a:pathLst>
              <a:path w="4215954" h="4012612">
                <a:moveTo>
                  <a:pt x="4215954" y="0"/>
                </a:moveTo>
                <a:lnTo>
                  <a:pt x="0" y="0"/>
                </a:lnTo>
                <a:lnTo>
                  <a:pt x="0" y="4012612"/>
                </a:lnTo>
                <a:lnTo>
                  <a:pt x="4215954" y="4012612"/>
                </a:lnTo>
                <a:lnTo>
                  <a:pt x="42159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 descr="A black and white rectangular object with stars&#10;&#10;AI-generated content may be incorrect.">
            <a:extLst>
              <a:ext uri="{FF2B5EF4-FFF2-40B4-BE49-F238E27FC236}">
                <a16:creationId xmlns:a16="http://schemas.microsoft.com/office/drawing/2014/main" id="{29477240-AE67-95D0-3E82-A92E57DFA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96" y="550195"/>
            <a:ext cx="14923809" cy="58190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5D90EB-E00E-56E5-EE6E-9E6D12B0B4C9}"/>
              </a:ext>
            </a:extLst>
          </p:cNvPr>
          <p:cNvSpPr txBox="1"/>
          <p:nvPr/>
        </p:nvSpPr>
        <p:spPr>
          <a:xfrm>
            <a:off x="6953250" y="800100"/>
            <a:ext cx="438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วัตถุประสงค์</a:t>
            </a:r>
            <a:endParaRPr lang="en-US" sz="88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68DDBD-80A8-E46C-7719-EEC8BCC1B365}"/>
              </a:ext>
            </a:extLst>
          </p:cNvPr>
          <p:cNvSpPr txBox="1"/>
          <p:nvPr/>
        </p:nvSpPr>
        <p:spPr>
          <a:xfrm>
            <a:off x="2139705" y="3119378"/>
            <a:ext cx="13486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เพื่อส่งเสริมให้บุคลากรกลุ่มตรวจสอบภายใน (กตส.) </a:t>
            </a:r>
            <a:br>
              <a:rPr lang="th-TH" sz="60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60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ร่วมใจกันทำบุญตักบาตร เพื่อเป็นการปลูกฝังความงดงาม</a:t>
            </a:r>
            <a:br>
              <a:rPr lang="th-TH" sz="60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60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ทางประเพณีวัฒนธรรมของการเป็นพุทธศาสนิกชนไทย</a:t>
            </a:r>
            <a:endParaRPr lang="en-US" sz="6000" spc="3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sp>
        <p:nvSpPr>
          <p:cNvPr id="11" name="Freeform 11"/>
          <p:cNvSpPr/>
          <p:nvPr/>
        </p:nvSpPr>
        <p:spPr>
          <a:xfrm rot="794389">
            <a:off x="13922026" y="5686020"/>
            <a:ext cx="4215954" cy="4012612"/>
          </a:xfrm>
          <a:custGeom>
            <a:avLst/>
            <a:gdLst/>
            <a:ahLst/>
            <a:cxnLst/>
            <a:rect l="l" t="t" r="r" b="b"/>
            <a:pathLst>
              <a:path w="4215954" h="4012612">
                <a:moveTo>
                  <a:pt x="0" y="0"/>
                </a:moveTo>
                <a:lnTo>
                  <a:pt x="4215954" y="0"/>
                </a:lnTo>
                <a:lnTo>
                  <a:pt x="4215954" y="4012612"/>
                </a:lnTo>
                <a:lnTo>
                  <a:pt x="0" y="4012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305655" y="1028700"/>
            <a:ext cx="14106349" cy="9660750"/>
          </a:xfrm>
          <a:custGeom>
            <a:avLst/>
            <a:gdLst/>
            <a:ahLst/>
            <a:cxnLst/>
            <a:rect l="l" t="t" r="r" b="b"/>
            <a:pathLst>
              <a:path w="14106349" h="9660750">
                <a:moveTo>
                  <a:pt x="14106349" y="0"/>
                </a:moveTo>
                <a:lnTo>
                  <a:pt x="0" y="0"/>
                </a:lnTo>
                <a:lnTo>
                  <a:pt x="0" y="9660750"/>
                </a:lnTo>
                <a:lnTo>
                  <a:pt x="14106349" y="9660750"/>
                </a:lnTo>
                <a:lnTo>
                  <a:pt x="1410634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68928">
            <a:off x="-975586" y="7634141"/>
            <a:ext cx="14194343" cy="4027645"/>
          </a:xfrm>
          <a:custGeom>
            <a:avLst/>
            <a:gdLst/>
            <a:ahLst/>
            <a:cxnLst/>
            <a:rect l="l" t="t" r="r" b="b"/>
            <a:pathLst>
              <a:path w="14194343" h="4027645">
                <a:moveTo>
                  <a:pt x="0" y="0"/>
                </a:moveTo>
                <a:lnTo>
                  <a:pt x="14194344" y="0"/>
                </a:lnTo>
                <a:lnTo>
                  <a:pt x="14194344" y="4027645"/>
                </a:lnTo>
                <a:lnTo>
                  <a:pt x="0" y="402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84057" flipH="1">
            <a:off x="5967171" y="7532586"/>
            <a:ext cx="15000274" cy="4256328"/>
          </a:xfrm>
          <a:custGeom>
            <a:avLst/>
            <a:gdLst/>
            <a:ahLst/>
            <a:cxnLst/>
            <a:rect l="l" t="t" r="r" b="b"/>
            <a:pathLst>
              <a:path w="15000274" h="4256328">
                <a:moveTo>
                  <a:pt x="15000275" y="0"/>
                </a:moveTo>
                <a:lnTo>
                  <a:pt x="0" y="0"/>
                </a:lnTo>
                <a:lnTo>
                  <a:pt x="0" y="4256328"/>
                </a:lnTo>
                <a:lnTo>
                  <a:pt x="15000275" y="4256328"/>
                </a:lnTo>
                <a:lnTo>
                  <a:pt x="15000275" y="0"/>
                </a:lnTo>
                <a:close/>
              </a:path>
            </a:pathLst>
          </a:custGeom>
          <a:blipFill>
            <a:blip r:embed="rId4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268928">
            <a:off x="1277251" y="7634141"/>
            <a:ext cx="14194345" cy="4027645"/>
          </a:xfrm>
          <a:custGeom>
            <a:avLst/>
            <a:gdLst/>
            <a:ahLst/>
            <a:cxnLst/>
            <a:rect l="l" t="t" r="r" b="b"/>
            <a:pathLst>
              <a:path w="18925791" h="5370193">
                <a:moveTo>
                  <a:pt x="0" y="0"/>
                </a:moveTo>
                <a:lnTo>
                  <a:pt x="18925791" y="0"/>
                </a:lnTo>
                <a:lnTo>
                  <a:pt x="18925791" y="5370193"/>
                </a:lnTo>
                <a:lnTo>
                  <a:pt x="0" y="5370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0315943" flipH="1">
            <a:off x="6830117" y="7397107"/>
            <a:ext cx="15000275" cy="4256328"/>
          </a:xfrm>
          <a:custGeom>
            <a:avLst/>
            <a:gdLst/>
            <a:ahLst/>
            <a:cxnLst/>
            <a:rect l="l" t="t" r="r" b="b"/>
            <a:pathLst>
              <a:path w="20000366" h="5675104">
                <a:moveTo>
                  <a:pt x="20000366" y="0"/>
                </a:moveTo>
                <a:lnTo>
                  <a:pt x="0" y="0"/>
                </a:lnTo>
                <a:lnTo>
                  <a:pt x="0" y="5675104"/>
                </a:lnTo>
                <a:lnTo>
                  <a:pt x="20000366" y="5675104"/>
                </a:lnTo>
                <a:lnTo>
                  <a:pt x="20000366" y="0"/>
                </a:lnTo>
                <a:close/>
              </a:path>
            </a:pathLst>
          </a:custGeom>
          <a:blipFill>
            <a:blip r:embed="rId4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794389">
            <a:off x="16495322" y="6396804"/>
            <a:ext cx="3692171" cy="3514093"/>
          </a:xfrm>
          <a:custGeom>
            <a:avLst/>
            <a:gdLst/>
            <a:ahLst/>
            <a:cxnLst/>
            <a:rect l="l" t="t" r="r" b="b"/>
            <a:pathLst>
              <a:path w="4922895" h="4685457">
                <a:moveTo>
                  <a:pt x="0" y="0"/>
                </a:moveTo>
                <a:lnTo>
                  <a:pt x="4922895" y="0"/>
                </a:lnTo>
                <a:lnTo>
                  <a:pt x="4922895" y="4685457"/>
                </a:lnTo>
                <a:lnTo>
                  <a:pt x="0" y="4685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80954">
            <a:off x="8613130" y="7858997"/>
            <a:ext cx="4034168" cy="5782600"/>
          </a:xfrm>
          <a:custGeom>
            <a:avLst/>
            <a:gdLst/>
            <a:ahLst/>
            <a:cxnLst/>
            <a:rect l="l" t="t" r="r" b="b"/>
            <a:pathLst>
              <a:path w="5378890" h="7710134">
                <a:moveTo>
                  <a:pt x="0" y="0"/>
                </a:moveTo>
                <a:lnTo>
                  <a:pt x="5378889" y="0"/>
                </a:lnTo>
                <a:lnTo>
                  <a:pt x="5378889" y="7710133"/>
                </a:lnTo>
                <a:lnTo>
                  <a:pt x="0" y="7710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Picture 43" descr="A black and white screen with white rectangles&#10;&#10;AI-generated content may be incorrect.">
            <a:extLst>
              <a:ext uri="{FF2B5EF4-FFF2-40B4-BE49-F238E27FC236}">
                <a16:creationId xmlns:a16="http://schemas.microsoft.com/office/drawing/2014/main" id="{32E654FC-F442-61F9-202B-03A144F77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53" y="566768"/>
            <a:ext cx="14038095" cy="78571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A8F7164-C09F-0295-49D5-D2BD102F3020}"/>
              </a:ext>
            </a:extLst>
          </p:cNvPr>
          <p:cNvGrpSpPr/>
          <p:nvPr/>
        </p:nvGrpSpPr>
        <p:grpSpPr>
          <a:xfrm>
            <a:off x="3162300" y="885589"/>
            <a:ext cx="4381500" cy="2478634"/>
            <a:chOff x="3072858" y="812308"/>
            <a:chExt cx="4381500" cy="247863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C1FB31-C88F-372F-B754-48D8CE431B72}"/>
                </a:ext>
              </a:extLst>
            </p:cNvPr>
            <p:cNvSpPr txBox="1"/>
            <p:nvPr/>
          </p:nvSpPr>
          <p:spPr>
            <a:xfrm>
              <a:off x="3072858" y="812308"/>
              <a:ext cx="4381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เป้าหมาย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9BC966A-24D5-3EC1-5CD0-602257072AF6}"/>
                </a:ext>
              </a:extLst>
            </p:cNvPr>
            <p:cNvSpPr txBox="1"/>
            <p:nvPr/>
          </p:nvSpPr>
          <p:spPr>
            <a:xfrm>
              <a:off x="3072858" y="1844392"/>
              <a:ext cx="4381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และตัวชี้วัด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D635FE4-4EA0-CE3A-C4BE-51CF5A14DD6E}"/>
              </a:ext>
            </a:extLst>
          </p:cNvPr>
          <p:cNvGrpSpPr/>
          <p:nvPr/>
        </p:nvGrpSpPr>
        <p:grpSpPr>
          <a:xfrm>
            <a:off x="10706100" y="800100"/>
            <a:ext cx="4381500" cy="2478634"/>
            <a:chOff x="3072858" y="812308"/>
            <a:chExt cx="4381500" cy="247863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410995-D910-D3F5-3E87-5BF620FFF0DF}"/>
                </a:ext>
              </a:extLst>
            </p:cNvPr>
            <p:cNvSpPr txBox="1"/>
            <p:nvPr/>
          </p:nvSpPr>
          <p:spPr>
            <a:xfrm>
              <a:off x="3072858" y="812308"/>
              <a:ext cx="4381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ระยะเวลา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6EA58E-4025-E283-D6F7-B54D35E12BD6}"/>
                </a:ext>
              </a:extLst>
            </p:cNvPr>
            <p:cNvSpPr txBox="1"/>
            <p:nvPr/>
          </p:nvSpPr>
          <p:spPr>
            <a:xfrm>
              <a:off x="3072858" y="1844392"/>
              <a:ext cx="4381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ดำเนินการ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 rot="329680">
            <a:off x="14863580" y="2332407"/>
            <a:ext cx="1828776" cy="1584177"/>
          </a:xfrm>
          <a:custGeom>
            <a:avLst/>
            <a:gdLst/>
            <a:ahLst/>
            <a:cxnLst/>
            <a:rect l="l" t="t" r="r" b="b"/>
            <a:pathLst>
              <a:path w="1828776" h="1584177">
                <a:moveTo>
                  <a:pt x="0" y="0"/>
                </a:moveTo>
                <a:lnTo>
                  <a:pt x="1828775" y="0"/>
                </a:lnTo>
                <a:lnTo>
                  <a:pt x="1828775" y="1584177"/>
                </a:lnTo>
                <a:lnTo>
                  <a:pt x="0" y="1584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9E1BFA-9950-DE9C-B294-84ABC886828C}"/>
              </a:ext>
            </a:extLst>
          </p:cNvPr>
          <p:cNvSpPr txBox="1"/>
          <p:nvPr/>
        </p:nvSpPr>
        <p:spPr>
          <a:xfrm>
            <a:off x="2438400" y="3867983"/>
            <a:ext cx="5787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บุคลากร กตส. 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ร่วมทำบุญตักบาตร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แด่พระภิกษุสามเณร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เป็นประจำทุกเดือน 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ไม่น้อยกว่าร้อยละ 100</a:t>
            </a:r>
            <a:endParaRPr lang="en-US" sz="5400" spc="3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19558" y="4412193"/>
            <a:ext cx="1705691" cy="4049119"/>
          </a:xfrm>
          <a:custGeom>
            <a:avLst/>
            <a:gdLst/>
            <a:ahLst/>
            <a:cxnLst/>
            <a:rect l="l" t="t" r="r" b="b"/>
            <a:pathLst>
              <a:path w="1705691" h="4049119">
                <a:moveTo>
                  <a:pt x="0" y="0"/>
                </a:moveTo>
                <a:lnTo>
                  <a:pt x="1705691" y="0"/>
                </a:lnTo>
                <a:lnTo>
                  <a:pt x="1705691" y="4049118"/>
                </a:lnTo>
                <a:lnTo>
                  <a:pt x="0" y="40491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920573-8143-2DA7-28A2-2900806AD123}"/>
              </a:ext>
            </a:extLst>
          </p:cNvPr>
          <p:cNvSpPr txBox="1"/>
          <p:nvPr/>
        </p:nvSpPr>
        <p:spPr>
          <a:xfrm>
            <a:off x="9982200" y="4762500"/>
            <a:ext cx="57879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ระหว่างเดือน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กุมภาพันธ์ – พฤษภาคม</a:t>
            </a:r>
            <a:b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</a:br>
            <a:r>
              <a:rPr lang="th-TH" sz="5400" spc="3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2568</a:t>
            </a:r>
            <a:endParaRPr lang="en-US" sz="5400" spc="3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sp>
        <p:nvSpPr>
          <p:cNvPr id="23" name="Freeform 23"/>
          <p:cNvSpPr/>
          <p:nvPr/>
        </p:nvSpPr>
        <p:spPr>
          <a:xfrm rot="572490" flipH="1">
            <a:off x="13016798" y="6756663"/>
            <a:ext cx="4034168" cy="5782600"/>
          </a:xfrm>
          <a:custGeom>
            <a:avLst/>
            <a:gdLst/>
            <a:ahLst/>
            <a:cxnLst/>
            <a:rect l="l" t="t" r="r" b="b"/>
            <a:pathLst>
              <a:path w="5378890" h="7710134">
                <a:moveTo>
                  <a:pt x="5378890" y="0"/>
                </a:moveTo>
                <a:lnTo>
                  <a:pt x="0" y="0"/>
                </a:lnTo>
                <a:lnTo>
                  <a:pt x="0" y="7710134"/>
                </a:lnTo>
                <a:lnTo>
                  <a:pt x="5378890" y="7710134"/>
                </a:lnTo>
                <a:lnTo>
                  <a:pt x="537889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6330712" y="6262982"/>
            <a:ext cx="4034168" cy="5782600"/>
          </a:xfrm>
          <a:custGeom>
            <a:avLst/>
            <a:gdLst/>
            <a:ahLst/>
            <a:cxnLst/>
            <a:rect l="l" t="t" r="r" b="b"/>
            <a:pathLst>
              <a:path w="5378890" h="7710134">
                <a:moveTo>
                  <a:pt x="5378890" y="0"/>
                </a:moveTo>
                <a:lnTo>
                  <a:pt x="0" y="0"/>
                </a:lnTo>
                <a:lnTo>
                  <a:pt x="0" y="7710134"/>
                </a:lnTo>
                <a:lnTo>
                  <a:pt x="5378890" y="7710134"/>
                </a:lnTo>
                <a:lnTo>
                  <a:pt x="537889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94389">
            <a:off x="16495322" y="6396804"/>
            <a:ext cx="3692171" cy="3514093"/>
          </a:xfrm>
          <a:custGeom>
            <a:avLst/>
            <a:gdLst/>
            <a:ahLst/>
            <a:cxnLst/>
            <a:rect l="l" t="t" r="r" b="b"/>
            <a:pathLst>
              <a:path w="4922895" h="4685457">
                <a:moveTo>
                  <a:pt x="0" y="0"/>
                </a:moveTo>
                <a:lnTo>
                  <a:pt x="4922895" y="0"/>
                </a:lnTo>
                <a:lnTo>
                  <a:pt x="4922895" y="4685457"/>
                </a:lnTo>
                <a:lnTo>
                  <a:pt x="0" y="4685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20123668">
            <a:off x="11751411" y="8010943"/>
            <a:ext cx="2017538" cy="2081384"/>
          </a:xfrm>
          <a:custGeom>
            <a:avLst/>
            <a:gdLst/>
            <a:ahLst/>
            <a:cxnLst/>
            <a:rect l="l" t="t" r="r" b="b"/>
            <a:pathLst>
              <a:path w="2690051" h="2775179">
                <a:moveTo>
                  <a:pt x="0" y="0"/>
                </a:moveTo>
                <a:lnTo>
                  <a:pt x="2690051" y="0"/>
                </a:lnTo>
                <a:lnTo>
                  <a:pt x="2690051" y="2775179"/>
                </a:lnTo>
                <a:lnTo>
                  <a:pt x="0" y="27751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13539501" y="7558268"/>
            <a:ext cx="2180644" cy="3192028"/>
          </a:xfrm>
          <a:custGeom>
            <a:avLst/>
            <a:gdLst/>
            <a:ahLst/>
            <a:cxnLst/>
            <a:rect l="l" t="t" r="r" b="b"/>
            <a:pathLst>
              <a:path w="2907525" h="4256038">
                <a:moveTo>
                  <a:pt x="2907525" y="0"/>
                </a:moveTo>
                <a:lnTo>
                  <a:pt x="0" y="0"/>
                </a:lnTo>
                <a:lnTo>
                  <a:pt x="0" y="4256038"/>
                </a:lnTo>
                <a:lnTo>
                  <a:pt x="2907525" y="4256038"/>
                </a:lnTo>
                <a:lnTo>
                  <a:pt x="290752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68928">
            <a:off x="-975586" y="7634141"/>
            <a:ext cx="14194343" cy="4027645"/>
          </a:xfrm>
          <a:custGeom>
            <a:avLst/>
            <a:gdLst/>
            <a:ahLst/>
            <a:cxnLst/>
            <a:rect l="l" t="t" r="r" b="b"/>
            <a:pathLst>
              <a:path w="14194343" h="4027645">
                <a:moveTo>
                  <a:pt x="0" y="0"/>
                </a:moveTo>
                <a:lnTo>
                  <a:pt x="14194344" y="0"/>
                </a:lnTo>
                <a:lnTo>
                  <a:pt x="14194344" y="4027645"/>
                </a:lnTo>
                <a:lnTo>
                  <a:pt x="0" y="4027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167361" flipH="1">
            <a:off x="149284" y="4847956"/>
            <a:ext cx="1364202" cy="5006246"/>
          </a:xfrm>
          <a:custGeom>
            <a:avLst/>
            <a:gdLst/>
            <a:ahLst/>
            <a:cxnLst/>
            <a:rect l="l" t="t" r="r" b="b"/>
            <a:pathLst>
              <a:path w="1364202" h="5006246">
                <a:moveTo>
                  <a:pt x="1364202" y="0"/>
                </a:moveTo>
                <a:lnTo>
                  <a:pt x="0" y="0"/>
                </a:lnTo>
                <a:lnTo>
                  <a:pt x="0" y="5006246"/>
                </a:lnTo>
                <a:lnTo>
                  <a:pt x="1364202" y="5006246"/>
                </a:lnTo>
                <a:lnTo>
                  <a:pt x="13642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5141" y="7746183"/>
            <a:ext cx="3081679" cy="4919643"/>
          </a:xfrm>
          <a:custGeom>
            <a:avLst/>
            <a:gdLst/>
            <a:ahLst/>
            <a:cxnLst/>
            <a:rect l="l" t="t" r="r" b="b"/>
            <a:pathLst>
              <a:path w="3081679" h="4919643">
                <a:moveTo>
                  <a:pt x="0" y="0"/>
                </a:moveTo>
                <a:lnTo>
                  <a:pt x="3081679" y="0"/>
                </a:lnTo>
                <a:lnTo>
                  <a:pt x="3081679" y="4919644"/>
                </a:lnTo>
                <a:lnTo>
                  <a:pt x="0" y="491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19046">
            <a:off x="6329909" y="7629782"/>
            <a:ext cx="4034167" cy="5782600"/>
          </a:xfrm>
          <a:custGeom>
            <a:avLst/>
            <a:gdLst/>
            <a:ahLst/>
            <a:cxnLst/>
            <a:rect l="l" t="t" r="r" b="b"/>
            <a:pathLst>
              <a:path w="4034167" h="5782600">
                <a:moveTo>
                  <a:pt x="0" y="0"/>
                </a:moveTo>
                <a:lnTo>
                  <a:pt x="4034168" y="0"/>
                </a:lnTo>
                <a:lnTo>
                  <a:pt x="4034168" y="5782600"/>
                </a:lnTo>
                <a:lnTo>
                  <a:pt x="0" y="578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3808423" y="7688193"/>
            <a:ext cx="2145247" cy="3140214"/>
          </a:xfrm>
          <a:custGeom>
            <a:avLst/>
            <a:gdLst/>
            <a:ahLst/>
            <a:cxnLst/>
            <a:rect l="l" t="t" r="r" b="b"/>
            <a:pathLst>
              <a:path w="2145247" h="3140214">
                <a:moveTo>
                  <a:pt x="2145247" y="0"/>
                </a:moveTo>
                <a:lnTo>
                  <a:pt x="0" y="0"/>
                </a:lnTo>
                <a:lnTo>
                  <a:pt x="0" y="3140214"/>
                </a:lnTo>
                <a:lnTo>
                  <a:pt x="2145247" y="3140214"/>
                </a:lnTo>
                <a:lnTo>
                  <a:pt x="21452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946434" y="7314563"/>
            <a:ext cx="3047499" cy="4460932"/>
          </a:xfrm>
          <a:custGeom>
            <a:avLst/>
            <a:gdLst/>
            <a:ahLst/>
            <a:cxnLst/>
            <a:rect l="l" t="t" r="r" b="b"/>
            <a:pathLst>
              <a:path w="3047499" h="4460932">
                <a:moveTo>
                  <a:pt x="0" y="0"/>
                </a:moveTo>
                <a:lnTo>
                  <a:pt x="3047499" y="0"/>
                </a:lnTo>
                <a:lnTo>
                  <a:pt x="3047499" y="4460932"/>
                </a:lnTo>
                <a:lnTo>
                  <a:pt x="0" y="44609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096527B9-AB42-8CB4-FA6F-26D49C854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29" y="575008"/>
            <a:ext cx="13457143" cy="674285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484573" y="3196788"/>
            <a:ext cx="1269006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1.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บุคลากร</a:t>
            </a:r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กตส</a:t>
            </a:r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.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ทุกคนเข้าร่วมทำกิจกรรม</a:t>
            </a:r>
            <a:endParaRPr lang="en-US" sz="6000" spc="300" dirty="0">
              <a:solidFill>
                <a:srgbClr val="60483C"/>
              </a:solidFill>
              <a:latin typeface="UID อิ่มจัง"/>
              <a:ea typeface="UID อิ่มจัง"/>
              <a:cs typeface="UID อิ่มจัง"/>
              <a:sym typeface="UID อิ่มจัง"/>
            </a:endParaRPr>
          </a:p>
          <a:p>
            <a:pPr algn="l"/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 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ทำบุญตักบาตรเดือนละ</a:t>
            </a:r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1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ครั้ง</a:t>
            </a:r>
            <a:endParaRPr lang="en-US" sz="6000" spc="300" dirty="0">
              <a:solidFill>
                <a:srgbClr val="60483C"/>
              </a:solidFill>
              <a:latin typeface="UID อิ่มจัง"/>
              <a:ea typeface="UID อิ่มจัง"/>
              <a:cs typeface="UID อิ่มจัง"/>
              <a:sym typeface="UID อิ่มจัง"/>
            </a:endParaRPr>
          </a:p>
          <a:p>
            <a:pPr algn="l"/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2.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บันทึกข้อมูลการเข้าร่วมกิจกรรมทำบุญตักบาตร</a:t>
            </a:r>
            <a:endParaRPr lang="en-US" sz="6000" spc="300" dirty="0">
              <a:solidFill>
                <a:srgbClr val="60483C"/>
              </a:solidFill>
              <a:latin typeface="UID อิ่มจัง"/>
              <a:ea typeface="UID อิ่มจัง"/>
              <a:cs typeface="UID อิ่มจัง"/>
              <a:sym typeface="UID อิ่มจัง"/>
            </a:endParaRPr>
          </a:p>
          <a:p>
            <a:pPr marL="0" lvl="0" indent="0" algn="l"/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 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ของบุคลากร</a:t>
            </a:r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กตส</a:t>
            </a:r>
            <a:r>
              <a:rPr lang="en-US" sz="6000" spc="300" dirty="0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. </a:t>
            </a:r>
            <a:r>
              <a:rPr lang="en-US" sz="6000" spc="300" dirty="0" err="1">
                <a:solidFill>
                  <a:srgbClr val="60483C"/>
                </a:solidFill>
                <a:latin typeface="UID อิ่มจัง"/>
                <a:ea typeface="UID อิ่มจัง"/>
                <a:cs typeface="UID อิ่มจัง"/>
                <a:sym typeface="UID อิ่มจัง"/>
              </a:rPr>
              <a:t>เป็นประจำทุกเดือน</a:t>
            </a:r>
            <a:endParaRPr lang="en-US" sz="6000" spc="300" dirty="0">
              <a:solidFill>
                <a:srgbClr val="60483C"/>
              </a:solidFill>
              <a:latin typeface="UID อิ่มจัง"/>
              <a:ea typeface="UID อิ่มจัง"/>
              <a:cs typeface="UID อิ่มจัง"/>
              <a:sym typeface="UID อิ่มจัง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424249-3106-12AF-EEB1-D55AC9009D91}"/>
              </a:ext>
            </a:extLst>
          </p:cNvPr>
          <p:cNvSpPr txBox="1"/>
          <p:nvPr/>
        </p:nvSpPr>
        <p:spPr>
          <a:xfrm>
            <a:off x="6296025" y="876300"/>
            <a:ext cx="5695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rPr>
              <a:t>วิธีการดำเนินงาน</a:t>
            </a:r>
            <a:endParaRPr lang="en-US" sz="8800" dirty="0">
              <a:solidFill>
                <a:srgbClr val="5A4235"/>
              </a:solidFill>
              <a:latin typeface="UID อิ่มจัง" panose="020B0604020202020204" charset="0"/>
              <a:cs typeface="UID อิ่มจัง" panose="020B0604020202020204" charset="0"/>
            </a:endParaRPr>
          </a:p>
        </p:txBody>
      </p:sp>
      <p:pic>
        <p:nvPicPr>
          <p:cNvPr id="27" name="Picture 26" descr="A pink flower on a leaf&#10;&#10;AI-generated content may be incorrect.">
            <a:extLst>
              <a:ext uri="{FF2B5EF4-FFF2-40B4-BE49-F238E27FC236}">
                <a16:creationId xmlns:a16="http://schemas.microsoft.com/office/drawing/2014/main" id="{6A548A94-81A2-A42A-A4D5-485371951D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366" y="1511962"/>
            <a:ext cx="3160378" cy="299214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284057" flipH="1">
            <a:off x="5140461" y="7733506"/>
            <a:ext cx="15000274" cy="4256328"/>
          </a:xfrm>
          <a:custGeom>
            <a:avLst/>
            <a:gdLst/>
            <a:ahLst/>
            <a:cxnLst/>
            <a:rect l="l" t="t" r="r" b="b"/>
            <a:pathLst>
              <a:path w="15000274" h="4256328">
                <a:moveTo>
                  <a:pt x="15000274" y="0"/>
                </a:moveTo>
                <a:lnTo>
                  <a:pt x="0" y="0"/>
                </a:lnTo>
                <a:lnTo>
                  <a:pt x="0" y="4256328"/>
                </a:lnTo>
                <a:lnTo>
                  <a:pt x="15000274" y="4256328"/>
                </a:lnTo>
                <a:lnTo>
                  <a:pt x="15000274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1385" y="6462306"/>
            <a:ext cx="3475348" cy="3585328"/>
          </a:xfrm>
          <a:custGeom>
            <a:avLst/>
            <a:gdLst/>
            <a:ahLst/>
            <a:cxnLst/>
            <a:rect l="l" t="t" r="r" b="b"/>
            <a:pathLst>
              <a:path w="3475348" h="3585328">
                <a:moveTo>
                  <a:pt x="0" y="0"/>
                </a:moveTo>
                <a:lnTo>
                  <a:pt x="3475349" y="0"/>
                </a:lnTo>
                <a:lnTo>
                  <a:pt x="3475349" y="3585328"/>
                </a:lnTo>
                <a:lnTo>
                  <a:pt x="0" y="3585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31588" y="680922"/>
            <a:ext cx="19941495" cy="7337505"/>
            <a:chOff x="0" y="0"/>
            <a:chExt cx="26588660" cy="978334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8808465" cy="9783340"/>
            </a:xfrm>
            <a:custGeom>
              <a:avLst/>
              <a:gdLst/>
              <a:ahLst/>
              <a:cxnLst/>
              <a:rect l="l" t="t" r="r" b="b"/>
              <a:pathLst>
                <a:path w="18808465" h="9783340">
                  <a:moveTo>
                    <a:pt x="18808465" y="0"/>
                  </a:moveTo>
                  <a:lnTo>
                    <a:pt x="0" y="0"/>
                  </a:lnTo>
                  <a:lnTo>
                    <a:pt x="0" y="9783340"/>
                  </a:lnTo>
                  <a:lnTo>
                    <a:pt x="18808465" y="9783340"/>
                  </a:lnTo>
                  <a:lnTo>
                    <a:pt x="18808465" y="0"/>
                  </a:lnTo>
                  <a:close/>
                </a:path>
              </a:pathLst>
            </a:custGeom>
            <a:blipFill>
              <a:blip r:embed="rId3"/>
              <a:stretch>
                <a:fillRect b="-316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780195" y="0"/>
              <a:ext cx="18808465" cy="9331313"/>
            </a:xfrm>
            <a:custGeom>
              <a:avLst/>
              <a:gdLst/>
              <a:ahLst/>
              <a:cxnLst/>
              <a:rect l="l" t="t" r="r" b="b"/>
              <a:pathLst>
                <a:path w="18808465" h="9331313">
                  <a:moveTo>
                    <a:pt x="0" y="0"/>
                  </a:moveTo>
                  <a:lnTo>
                    <a:pt x="18808465" y="0"/>
                  </a:lnTo>
                  <a:lnTo>
                    <a:pt x="18808465" y="9331313"/>
                  </a:lnTo>
                  <a:lnTo>
                    <a:pt x="0" y="93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794389">
            <a:off x="-1467381" y="3058617"/>
            <a:ext cx="22412756" cy="13178694"/>
            <a:chOff x="0" y="0"/>
            <a:chExt cx="29883675" cy="17571592"/>
          </a:xfrm>
        </p:grpSpPr>
        <p:sp>
          <p:nvSpPr>
            <p:cNvPr id="7" name="Freeform 7"/>
            <p:cNvSpPr/>
            <p:nvPr/>
          </p:nvSpPr>
          <p:spPr>
            <a:xfrm rot="474538">
              <a:off x="306181" y="8011052"/>
              <a:ext cx="20735662" cy="5883744"/>
            </a:xfrm>
            <a:custGeom>
              <a:avLst/>
              <a:gdLst/>
              <a:ahLst/>
              <a:cxnLst/>
              <a:rect l="l" t="t" r="r" b="b"/>
              <a:pathLst>
                <a:path w="20735662" h="5883744">
                  <a:moveTo>
                    <a:pt x="0" y="0"/>
                  </a:moveTo>
                  <a:lnTo>
                    <a:pt x="20735662" y="0"/>
                  </a:lnTo>
                  <a:lnTo>
                    <a:pt x="20735662" y="5883744"/>
                  </a:lnTo>
                  <a:lnTo>
                    <a:pt x="0" y="588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078447" flipH="1">
              <a:off x="8145720" y="5676889"/>
              <a:ext cx="21912998" cy="6217813"/>
            </a:xfrm>
            <a:custGeom>
              <a:avLst/>
              <a:gdLst/>
              <a:ahLst/>
              <a:cxnLst/>
              <a:rect l="l" t="t" r="r" b="b"/>
              <a:pathLst>
                <a:path w="21912998" h="6217813">
                  <a:moveTo>
                    <a:pt x="21912998" y="0"/>
                  </a:moveTo>
                  <a:lnTo>
                    <a:pt x="0" y="0"/>
                  </a:lnTo>
                  <a:lnTo>
                    <a:pt x="0" y="6217814"/>
                  </a:lnTo>
                  <a:lnTo>
                    <a:pt x="21912998" y="6217814"/>
                  </a:lnTo>
                  <a:lnTo>
                    <a:pt x="21912998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72971" flipH="1">
              <a:off x="1179937" y="6517151"/>
              <a:ext cx="1992881" cy="7313324"/>
            </a:xfrm>
            <a:custGeom>
              <a:avLst/>
              <a:gdLst/>
              <a:ahLst/>
              <a:cxnLst/>
              <a:rect l="l" t="t" r="r" b="b"/>
              <a:pathLst>
                <a:path w="1992881" h="7313324">
                  <a:moveTo>
                    <a:pt x="1992881" y="0"/>
                  </a:moveTo>
                  <a:lnTo>
                    <a:pt x="0" y="0"/>
                  </a:lnTo>
                  <a:lnTo>
                    <a:pt x="0" y="7313324"/>
                  </a:lnTo>
                  <a:lnTo>
                    <a:pt x="1992881" y="7313324"/>
                  </a:lnTo>
                  <a:lnTo>
                    <a:pt x="1992881" y="0"/>
                  </a:lnTo>
                  <a:close/>
                </a:path>
              </a:pathLst>
            </a:custGeom>
            <a:blipFill>
              <a:blip r:embed="rId5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21899" flipH="1">
              <a:off x="17197198" y="4501124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2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2" y="8447453"/>
                  </a:lnTo>
                  <a:lnTo>
                    <a:pt x="5893272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794389">
              <a:off x="1903756" y="9730866"/>
              <a:ext cx="4501840" cy="7186811"/>
            </a:xfrm>
            <a:custGeom>
              <a:avLst/>
              <a:gdLst/>
              <a:ahLst/>
              <a:cxnLst/>
              <a:rect l="l" t="t" r="r" b="b"/>
              <a:pathLst>
                <a:path w="4501840" h="7186811">
                  <a:moveTo>
                    <a:pt x="0" y="0"/>
                  </a:moveTo>
                  <a:lnTo>
                    <a:pt x="4501839" y="0"/>
                  </a:lnTo>
                  <a:lnTo>
                    <a:pt x="4501839" y="7186811"/>
                  </a:lnTo>
                  <a:lnTo>
                    <a:pt x="0" y="7186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94389" flipH="1">
              <a:off x="21744445" y="2690360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3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3" y="8447453"/>
                  </a:lnTo>
                  <a:lnTo>
                    <a:pt x="5893273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00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94389">
              <a:off x="2617761" y="7541856"/>
              <a:ext cx="5076927" cy="5237589"/>
            </a:xfrm>
            <a:custGeom>
              <a:avLst/>
              <a:gdLst/>
              <a:ahLst/>
              <a:cxnLst/>
              <a:rect l="l" t="t" r="r" b="b"/>
              <a:pathLst>
                <a:path w="5076927" h="5237589">
                  <a:moveTo>
                    <a:pt x="0" y="0"/>
                  </a:moveTo>
                  <a:lnTo>
                    <a:pt x="5076927" y="0"/>
                  </a:lnTo>
                  <a:lnTo>
                    <a:pt x="5076927" y="5237589"/>
                  </a:lnTo>
                  <a:lnTo>
                    <a:pt x="0" y="523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813436">
              <a:off x="11303945" y="7542002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0" y="0"/>
                  </a:moveTo>
                  <a:lnTo>
                    <a:pt x="5893272" y="0"/>
                  </a:lnTo>
                  <a:lnTo>
                    <a:pt x="5893272" y="8447453"/>
                  </a:lnTo>
                  <a:lnTo>
                    <a:pt x="0" y="844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794389" flipH="1">
              <a:off x="7212650" y="8520193"/>
              <a:ext cx="3133862" cy="4587350"/>
            </a:xfrm>
            <a:custGeom>
              <a:avLst/>
              <a:gdLst/>
              <a:ahLst/>
              <a:cxnLst/>
              <a:rect l="l" t="t" r="r" b="b"/>
              <a:pathLst>
                <a:path w="3133862" h="4587350">
                  <a:moveTo>
                    <a:pt x="3133862" y="0"/>
                  </a:moveTo>
                  <a:lnTo>
                    <a:pt x="0" y="0"/>
                  </a:lnTo>
                  <a:lnTo>
                    <a:pt x="0" y="4587351"/>
                  </a:lnTo>
                  <a:lnTo>
                    <a:pt x="3133862" y="4587351"/>
                  </a:lnTo>
                  <a:lnTo>
                    <a:pt x="313386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94389">
              <a:off x="10331339" y="7096992"/>
              <a:ext cx="4451908" cy="6516707"/>
            </a:xfrm>
            <a:custGeom>
              <a:avLst/>
              <a:gdLst/>
              <a:ahLst/>
              <a:cxnLst/>
              <a:rect l="l" t="t" r="r" b="b"/>
              <a:pathLst>
                <a:path w="4451908" h="6516707">
                  <a:moveTo>
                    <a:pt x="0" y="0"/>
                  </a:moveTo>
                  <a:lnTo>
                    <a:pt x="4451908" y="0"/>
                  </a:lnTo>
                  <a:lnTo>
                    <a:pt x="4451908" y="6516707"/>
                  </a:lnTo>
                  <a:lnTo>
                    <a:pt x="0" y="651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270722">
              <a:off x="15237440" y="7117300"/>
              <a:ext cx="2947300" cy="3040569"/>
            </a:xfrm>
            <a:custGeom>
              <a:avLst/>
              <a:gdLst/>
              <a:ahLst/>
              <a:cxnLst/>
              <a:rect l="l" t="t" r="r" b="b"/>
              <a:pathLst>
                <a:path w="2947300" h="3040569">
                  <a:moveTo>
                    <a:pt x="0" y="0"/>
                  </a:moveTo>
                  <a:lnTo>
                    <a:pt x="2947301" y="0"/>
                  </a:lnTo>
                  <a:lnTo>
                    <a:pt x="2947301" y="3040569"/>
                  </a:lnTo>
                  <a:lnTo>
                    <a:pt x="0" y="3040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794389" flipH="1">
              <a:off x="17811300" y="5826497"/>
              <a:ext cx="3185572" cy="4663043"/>
            </a:xfrm>
            <a:custGeom>
              <a:avLst/>
              <a:gdLst/>
              <a:ahLst/>
              <a:cxnLst/>
              <a:rect l="l" t="t" r="r" b="b"/>
              <a:pathLst>
                <a:path w="3185572" h="4663043">
                  <a:moveTo>
                    <a:pt x="3185572" y="0"/>
                  </a:moveTo>
                  <a:lnTo>
                    <a:pt x="0" y="0"/>
                  </a:lnTo>
                  <a:lnTo>
                    <a:pt x="0" y="4663043"/>
                  </a:lnTo>
                  <a:lnTo>
                    <a:pt x="3185572" y="4663043"/>
                  </a:lnTo>
                  <a:lnTo>
                    <a:pt x="318557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27079" y="2798508"/>
            <a:ext cx="10433842" cy="3565591"/>
            <a:chOff x="0" y="0"/>
            <a:chExt cx="13911789" cy="475412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511484" cy="4754121"/>
              <a:chOff x="0" y="0"/>
              <a:chExt cx="6460339" cy="47167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1637" b="-163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7400305" y="0"/>
              <a:ext cx="6511484" cy="4754121"/>
              <a:chOff x="0" y="0"/>
              <a:chExt cx="6460339" cy="47167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43013" t="-25238" r="-51617" b="-2476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151965" y="6430774"/>
            <a:ext cx="15984070" cy="3565591"/>
            <a:chOff x="0" y="0"/>
            <a:chExt cx="21312094" cy="4754121"/>
          </a:xfrm>
        </p:grpSpPr>
        <p:grpSp>
          <p:nvGrpSpPr>
            <p:cNvPr id="27" name="Group 27"/>
            <p:cNvGrpSpPr/>
            <p:nvPr/>
          </p:nvGrpSpPr>
          <p:grpSpPr>
            <a:xfrm>
              <a:off x="14800610" y="0"/>
              <a:ext cx="6511484" cy="4754121"/>
              <a:chOff x="0" y="0"/>
              <a:chExt cx="6460339" cy="47167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49533" b="-3315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511484" cy="4754121"/>
              <a:chOff x="0" y="0"/>
              <a:chExt cx="6460339" cy="47167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t="-1380" b="-13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7400125" y="0"/>
              <a:ext cx="6511484" cy="4754121"/>
              <a:chOff x="0" y="0"/>
              <a:chExt cx="6460339" cy="47167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t="-56816" b="-8676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7EEBD5-C34D-B592-A751-A527EB83205E}"/>
              </a:ext>
            </a:extLst>
          </p:cNvPr>
          <p:cNvGrpSpPr/>
          <p:nvPr/>
        </p:nvGrpSpPr>
        <p:grpSpPr>
          <a:xfrm>
            <a:off x="5253524" y="123111"/>
            <a:ext cx="7780952" cy="1895238"/>
            <a:chOff x="7413982" y="123111"/>
            <a:chExt cx="7780952" cy="1895238"/>
          </a:xfrm>
        </p:grpSpPr>
        <p:pic>
          <p:nvPicPr>
            <p:cNvPr id="34" name="Picture 33" descr="A black and gold border with stars&#10;&#10;AI-generated content may be incorrect.">
              <a:extLst>
                <a:ext uri="{FF2B5EF4-FFF2-40B4-BE49-F238E27FC236}">
                  <a16:creationId xmlns:a16="http://schemas.microsoft.com/office/drawing/2014/main" id="{4B5B377F-BE5B-7B08-E639-C038AB50D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982" y="123111"/>
              <a:ext cx="7780952" cy="18952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C22EF1-B09A-3DC3-9036-308B080D0B89}"/>
                </a:ext>
              </a:extLst>
            </p:cNvPr>
            <p:cNvSpPr txBox="1"/>
            <p:nvPr/>
          </p:nvSpPr>
          <p:spPr>
            <a:xfrm>
              <a:off x="8456483" y="286473"/>
              <a:ext cx="56959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ผลการดำเนินงาน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F470ED6-49A1-42EF-0CC3-EBA7172C709E}"/>
              </a:ext>
            </a:extLst>
          </p:cNvPr>
          <p:cNvGrpSpPr/>
          <p:nvPr/>
        </p:nvGrpSpPr>
        <p:grpSpPr>
          <a:xfrm>
            <a:off x="6825460" y="1850414"/>
            <a:ext cx="4637080" cy="781610"/>
            <a:chOff x="9608019" y="1850414"/>
            <a:chExt cx="4637080" cy="78161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775B3-391F-E9F4-46A0-85DE7EF0C77C}"/>
                </a:ext>
              </a:extLst>
            </p:cNvPr>
            <p:cNvSpPr/>
            <p:nvPr/>
          </p:nvSpPr>
          <p:spPr>
            <a:xfrm>
              <a:off x="10238981" y="2079176"/>
              <a:ext cx="3375157" cy="552848"/>
            </a:xfrm>
            <a:prstGeom prst="roundRect">
              <a:avLst>
                <a:gd name="adj" fmla="val 50000"/>
              </a:avLst>
            </a:prstGeom>
            <a:solidFill>
              <a:srgbClr val="5A4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101EBE-A765-9A93-2017-791424FE6F74}"/>
                </a:ext>
              </a:extLst>
            </p:cNvPr>
            <p:cNvSpPr txBox="1"/>
            <p:nvPr/>
          </p:nvSpPr>
          <p:spPr>
            <a:xfrm>
              <a:off x="9608019" y="1850414"/>
              <a:ext cx="4637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FDF1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เดือน มกราคม 2568</a:t>
              </a:r>
              <a:endParaRPr lang="en-US" sz="4000" dirty="0">
                <a:solidFill>
                  <a:srgbClr val="FFFDF1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31588" y="680922"/>
            <a:ext cx="19941495" cy="7337505"/>
            <a:chOff x="0" y="0"/>
            <a:chExt cx="26588660" cy="978334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8808465" cy="9783340"/>
            </a:xfrm>
            <a:custGeom>
              <a:avLst/>
              <a:gdLst/>
              <a:ahLst/>
              <a:cxnLst/>
              <a:rect l="l" t="t" r="r" b="b"/>
              <a:pathLst>
                <a:path w="18808465" h="9783340">
                  <a:moveTo>
                    <a:pt x="18808465" y="0"/>
                  </a:moveTo>
                  <a:lnTo>
                    <a:pt x="0" y="0"/>
                  </a:lnTo>
                  <a:lnTo>
                    <a:pt x="0" y="9783340"/>
                  </a:lnTo>
                  <a:lnTo>
                    <a:pt x="18808465" y="9783340"/>
                  </a:lnTo>
                  <a:lnTo>
                    <a:pt x="18808465" y="0"/>
                  </a:lnTo>
                  <a:close/>
                </a:path>
              </a:pathLst>
            </a:custGeom>
            <a:blipFill>
              <a:blip r:embed="rId3"/>
              <a:stretch>
                <a:fillRect b="-316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780195" y="0"/>
              <a:ext cx="18808465" cy="9331313"/>
            </a:xfrm>
            <a:custGeom>
              <a:avLst/>
              <a:gdLst/>
              <a:ahLst/>
              <a:cxnLst/>
              <a:rect l="l" t="t" r="r" b="b"/>
              <a:pathLst>
                <a:path w="18808465" h="9331313">
                  <a:moveTo>
                    <a:pt x="0" y="0"/>
                  </a:moveTo>
                  <a:lnTo>
                    <a:pt x="18808465" y="0"/>
                  </a:lnTo>
                  <a:lnTo>
                    <a:pt x="18808465" y="9331313"/>
                  </a:lnTo>
                  <a:lnTo>
                    <a:pt x="0" y="93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794389">
            <a:off x="-1467381" y="3058617"/>
            <a:ext cx="22412756" cy="13178694"/>
            <a:chOff x="0" y="0"/>
            <a:chExt cx="29883675" cy="17571592"/>
          </a:xfrm>
        </p:grpSpPr>
        <p:sp>
          <p:nvSpPr>
            <p:cNvPr id="7" name="Freeform 7"/>
            <p:cNvSpPr/>
            <p:nvPr/>
          </p:nvSpPr>
          <p:spPr>
            <a:xfrm rot="474538">
              <a:off x="306181" y="8011052"/>
              <a:ext cx="20735662" cy="5883744"/>
            </a:xfrm>
            <a:custGeom>
              <a:avLst/>
              <a:gdLst/>
              <a:ahLst/>
              <a:cxnLst/>
              <a:rect l="l" t="t" r="r" b="b"/>
              <a:pathLst>
                <a:path w="20735662" h="5883744">
                  <a:moveTo>
                    <a:pt x="0" y="0"/>
                  </a:moveTo>
                  <a:lnTo>
                    <a:pt x="20735662" y="0"/>
                  </a:lnTo>
                  <a:lnTo>
                    <a:pt x="20735662" y="5883744"/>
                  </a:lnTo>
                  <a:lnTo>
                    <a:pt x="0" y="588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078447" flipH="1">
              <a:off x="8145720" y="5676889"/>
              <a:ext cx="21912998" cy="6217813"/>
            </a:xfrm>
            <a:custGeom>
              <a:avLst/>
              <a:gdLst/>
              <a:ahLst/>
              <a:cxnLst/>
              <a:rect l="l" t="t" r="r" b="b"/>
              <a:pathLst>
                <a:path w="21912998" h="6217813">
                  <a:moveTo>
                    <a:pt x="21912998" y="0"/>
                  </a:moveTo>
                  <a:lnTo>
                    <a:pt x="0" y="0"/>
                  </a:lnTo>
                  <a:lnTo>
                    <a:pt x="0" y="6217814"/>
                  </a:lnTo>
                  <a:lnTo>
                    <a:pt x="21912998" y="6217814"/>
                  </a:lnTo>
                  <a:lnTo>
                    <a:pt x="21912998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72971" flipH="1">
              <a:off x="1179937" y="6517151"/>
              <a:ext cx="1992881" cy="7313324"/>
            </a:xfrm>
            <a:custGeom>
              <a:avLst/>
              <a:gdLst/>
              <a:ahLst/>
              <a:cxnLst/>
              <a:rect l="l" t="t" r="r" b="b"/>
              <a:pathLst>
                <a:path w="1992881" h="7313324">
                  <a:moveTo>
                    <a:pt x="1992881" y="0"/>
                  </a:moveTo>
                  <a:lnTo>
                    <a:pt x="0" y="0"/>
                  </a:lnTo>
                  <a:lnTo>
                    <a:pt x="0" y="7313324"/>
                  </a:lnTo>
                  <a:lnTo>
                    <a:pt x="1992881" y="7313324"/>
                  </a:lnTo>
                  <a:lnTo>
                    <a:pt x="1992881" y="0"/>
                  </a:lnTo>
                  <a:close/>
                </a:path>
              </a:pathLst>
            </a:custGeom>
            <a:blipFill>
              <a:blip r:embed="rId5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21899" flipH="1">
              <a:off x="17197198" y="4501124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2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2" y="8447453"/>
                  </a:lnTo>
                  <a:lnTo>
                    <a:pt x="5893272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794389">
              <a:off x="1903756" y="9730866"/>
              <a:ext cx="4501840" cy="7186811"/>
            </a:xfrm>
            <a:custGeom>
              <a:avLst/>
              <a:gdLst/>
              <a:ahLst/>
              <a:cxnLst/>
              <a:rect l="l" t="t" r="r" b="b"/>
              <a:pathLst>
                <a:path w="4501840" h="7186811">
                  <a:moveTo>
                    <a:pt x="0" y="0"/>
                  </a:moveTo>
                  <a:lnTo>
                    <a:pt x="4501839" y="0"/>
                  </a:lnTo>
                  <a:lnTo>
                    <a:pt x="4501839" y="7186811"/>
                  </a:lnTo>
                  <a:lnTo>
                    <a:pt x="0" y="7186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94389" flipH="1">
              <a:off x="21744445" y="2690360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3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3" y="8447453"/>
                  </a:lnTo>
                  <a:lnTo>
                    <a:pt x="5893273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00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94389">
              <a:off x="2617761" y="7541856"/>
              <a:ext cx="5076927" cy="5237589"/>
            </a:xfrm>
            <a:custGeom>
              <a:avLst/>
              <a:gdLst/>
              <a:ahLst/>
              <a:cxnLst/>
              <a:rect l="l" t="t" r="r" b="b"/>
              <a:pathLst>
                <a:path w="5076927" h="5237589">
                  <a:moveTo>
                    <a:pt x="0" y="0"/>
                  </a:moveTo>
                  <a:lnTo>
                    <a:pt x="5076927" y="0"/>
                  </a:lnTo>
                  <a:lnTo>
                    <a:pt x="5076927" y="5237589"/>
                  </a:lnTo>
                  <a:lnTo>
                    <a:pt x="0" y="523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813436">
              <a:off x="11303945" y="7542002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0" y="0"/>
                  </a:moveTo>
                  <a:lnTo>
                    <a:pt x="5893272" y="0"/>
                  </a:lnTo>
                  <a:lnTo>
                    <a:pt x="5893272" y="8447453"/>
                  </a:lnTo>
                  <a:lnTo>
                    <a:pt x="0" y="844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794389" flipH="1">
              <a:off x="7212650" y="8520193"/>
              <a:ext cx="3133862" cy="4587350"/>
            </a:xfrm>
            <a:custGeom>
              <a:avLst/>
              <a:gdLst/>
              <a:ahLst/>
              <a:cxnLst/>
              <a:rect l="l" t="t" r="r" b="b"/>
              <a:pathLst>
                <a:path w="3133862" h="4587350">
                  <a:moveTo>
                    <a:pt x="3133862" y="0"/>
                  </a:moveTo>
                  <a:lnTo>
                    <a:pt x="0" y="0"/>
                  </a:lnTo>
                  <a:lnTo>
                    <a:pt x="0" y="4587351"/>
                  </a:lnTo>
                  <a:lnTo>
                    <a:pt x="3133862" y="4587351"/>
                  </a:lnTo>
                  <a:lnTo>
                    <a:pt x="313386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94389">
              <a:off x="10331339" y="7096992"/>
              <a:ext cx="4451908" cy="6516707"/>
            </a:xfrm>
            <a:custGeom>
              <a:avLst/>
              <a:gdLst/>
              <a:ahLst/>
              <a:cxnLst/>
              <a:rect l="l" t="t" r="r" b="b"/>
              <a:pathLst>
                <a:path w="4451908" h="6516707">
                  <a:moveTo>
                    <a:pt x="0" y="0"/>
                  </a:moveTo>
                  <a:lnTo>
                    <a:pt x="4451908" y="0"/>
                  </a:lnTo>
                  <a:lnTo>
                    <a:pt x="4451908" y="6516707"/>
                  </a:lnTo>
                  <a:lnTo>
                    <a:pt x="0" y="651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270722">
              <a:off x="15237440" y="7117300"/>
              <a:ext cx="2947300" cy="3040569"/>
            </a:xfrm>
            <a:custGeom>
              <a:avLst/>
              <a:gdLst/>
              <a:ahLst/>
              <a:cxnLst/>
              <a:rect l="l" t="t" r="r" b="b"/>
              <a:pathLst>
                <a:path w="2947300" h="3040569">
                  <a:moveTo>
                    <a:pt x="0" y="0"/>
                  </a:moveTo>
                  <a:lnTo>
                    <a:pt x="2947301" y="0"/>
                  </a:lnTo>
                  <a:lnTo>
                    <a:pt x="2947301" y="3040569"/>
                  </a:lnTo>
                  <a:lnTo>
                    <a:pt x="0" y="3040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794389" flipH="1">
              <a:off x="17811300" y="5826497"/>
              <a:ext cx="3185572" cy="4663043"/>
            </a:xfrm>
            <a:custGeom>
              <a:avLst/>
              <a:gdLst/>
              <a:ahLst/>
              <a:cxnLst/>
              <a:rect l="l" t="t" r="r" b="b"/>
              <a:pathLst>
                <a:path w="3185572" h="4663043">
                  <a:moveTo>
                    <a:pt x="3185572" y="0"/>
                  </a:moveTo>
                  <a:lnTo>
                    <a:pt x="0" y="0"/>
                  </a:lnTo>
                  <a:lnTo>
                    <a:pt x="0" y="4663043"/>
                  </a:lnTo>
                  <a:lnTo>
                    <a:pt x="3185572" y="4663043"/>
                  </a:lnTo>
                  <a:lnTo>
                    <a:pt x="318557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8610" y="6388890"/>
            <a:ext cx="18050779" cy="3259074"/>
            <a:chOff x="0" y="0"/>
            <a:chExt cx="24067705" cy="4345432"/>
          </a:xfrm>
        </p:grpSpPr>
        <p:grpSp>
          <p:nvGrpSpPr>
            <p:cNvPr id="31" name="Group 31"/>
            <p:cNvGrpSpPr/>
            <p:nvPr/>
          </p:nvGrpSpPr>
          <p:grpSpPr>
            <a:xfrm>
              <a:off x="6034738" y="0"/>
              <a:ext cx="5951722" cy="4345432"/>
              <a:chOff x="0" y="0"/>
              <a:chExt cx="6460339" cy="47167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37235" b="-6495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2075361" y="0"/>
              <a:ext cx="5951722" cy="4345432"/>
              <a:chOff x="0" y="0"/>
              <a:chExt cx="6460339" cy="47167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4138" t="-50794" r="-15175" b="-6717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5951722" cy="4345432"/>
              <a:chOff x="0" y="0"/>
              <a:chExt cx="6460339" cy="471678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1380" b="-13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18115983" y="0"/>
              <a:ext cx="5951722" cy="4345432"/>
              <a:chOff x="0" y="0"/>
              <a:chExt cx="6460339" cy="47167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t="-27480" b="-5520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50E90B-9444-415B-E0EC-19EF65367074}"/>
              </a:ext>
            </a:extLst>
          </p:cNvPr>
          <p:cNvGrpSpPr/>
          <p:nvPr/>
        </p:nvGrpSpPr>
        <p:grpSpPr>
          <a:xfrm>
            <a:off x="5253524" y="123111"/>
            <a:ext cx="7780952" cy="1895238"/>
            <a:chOff x="7413982" y="123111"/>
            <a:chExt cx="7780952" cy="1895238"/>
          </a:xfrm>
        </p:grpSpPr>
        <p:pic>
          <p:nvPicPr>
            <p:cNvPr id="40" name="Picture 39" descr="A black and gold border with stars&#10;&#10;AI-generated content may be incorrect.">
              <a:extLst>
                <a:ext uri="{FF2B5EF4-FFF2-40B4-BE49-F238E27FC236}">
                  <a16:creationId xmlns:a16="http://schemas.microsoft.com/office/drawing/2014/main" id="{1D050D83-D3F2-D071-6C13-86EBC4E9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982" y="123111"/>
              <a:ext cx="7780952" cy="189523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1B3D0D-0AAB-4785-02DC-C03F290F6E9C}"/>
                </a:ext>
              </a:extLst>
            </p:cNvPr>
            <p:cNvSpPr txBox="1"/>
            <p:nvPr/>
          </p:nvSpPr>
          <p:spPr>
            <a:xfrm>
              <a:off x="8456483" y="286473"/>
              <a:ext cx="56959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ผลการดำเนินงาน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3594B2-086F-9FDA-AB9C-6F27E0753137}"/>
              </a:ext>
            </a:extLst>
          </p:cNvPr>
          <p:cNvGrpSpPr/>
          <p:nvPr/>
        </p:nvGrpSpPr>
        <p:grpSpPr>
          <a:xfrm>
            <a:off x="6825460" y="1850414"/>
            <a:ext cx="4637080" cy="781610"/>
            <a:chOff x="9608019" y="1850414"/>
            <a:chExt cx="4637080" cy="78161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AFDA007-57FB-6669-D31B-B758CCECF7FA}"/>
                </a:ext>
              </a:extLst>
            </p:cNvPr>
            <p:cNvSpPr/>
            <p:nvPr/>
          </p:nvSpPr>
          <p:spPr>
            <a:xfrm>
              <a:off x="10238981" y="2079176"/>
              <a:ext cx="3375157" cy="552848"/>
            </a:xfrm>
            <a:prstGeom prst="roundRect">
              <a:avLst>
                <a:gd name="adj" fmla="val 50000"/>
              </a:avLst>
            </a:prstGeom>
            <a:solidFill>
              <a:srgbClr val="5A4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78C7AF-9A2F-FC04-9E12-D29A2D4D3045}"/>
                </a:ext>
              </a:extLst>
            </p:cNvPr>
            <p:cNvSpPr txBox="1"/>
            <p:nvPr/>
          </p:nvSpPr>
          <p:spPr>
            <a:xfrm>
              <a:off x="9608019" y="1850414"/>
              <a:ext cx="4637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FDF1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เดือน กุมภาพันธ์ 2568</a:t>
              </a:r>
              <a:endParaRPr lang="en-US" sz="4000" dirty="0">
                <a:solidFill>
                  <a:srgbClr val="FFFDF1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pic>
        <p:nvPicPr>
          <p:cNvPr id="46" name="Picture 45" descr="A collage of a person in a robe&#10;&#10;AI-generated content may be incorrect.">
            <a:extLst>
              <a:ext uri="{FF2B5EF4-FFF2-40B4-BE49-F238E27FC236}">
                <a16:creationId xmlns:a16="http://schemas.microsoft.com/office/drawing/2014/main" id="{DDC31233-0789-C2D8-45AA-97E6136E3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" y="2850393"/>
            <a:ext cx="18057143" cy="32666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31588" y="680922"/>
            <a:ext cx="19941495" cy="7337505"/>
            <a:chOff x="0" y="0"/>
            <a:chExt cx="26588660" cy="978334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8808465" cy="9783340"/>
            </a:xfrm>
            <a:custGeom>
              <a:avLst/>
              <a:gdLst/>
              <a:ahLst/>
              <a:cxnLst/>
              <a:rect l="l" t="t" r="r" b="b"/>
              <a:pathLst>
                <a:path w="18808465" h="9783340">
                  <a:moveTo>
                    <a:pt x="18808465" y="0"/>
                  </a:moveTo>
                  <a:lnTo>
                    <a:pt x="0" y="0"/>
                  </a:lnTo>
                  <a:lnTo>
                    <a:pt x="0" y="9783340"/>
                  </a:lnTo>
                  <a:lnTo>
                    <a:pt x="18808465" y="9783340"/>
                  </a:lnTo>
                  <a:lnTo>
                    <a:pt x="18808465" y="0"/>
                  </a:lnTo>
                  <a:close/>
                </a:path>
              </a:pathLst>
            </a:custGeom>
            <a:blipFill>
              <a:blip r:embed="rId3"/>
              <a:stretch>
                <a:fillRect b="-316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780195" y="0"/>
              <a:ext cx="18808465" cy="9331313"/>
            </a:xfrm>
            <a:custGeom>
              <a:avLst/>
              <a:gdLst/>
              <a:ahLst/>
              <a:cxnLst/>
              <a:rect l="l" t="t" r="r" b="b"/>
              <a:pathLst>
                <a:path w="18808465" h="9331313">
                  <a:moveTo>
                    <a:pt x="0" y="0"/>
                  </a:moveTo>
                  <a:lnTo>
                    <a:pt x="18808465" y="0"/>
                  </a:lnTo>
                  <a:lnTo>
                    <a:pt x="18808465" y="9331313"/>
                  </a:lnTo>
                  <a:lnTo>
                    <a:pt x="0" y="93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794389">
            <a:off x="-1467381" y="3058617"/>
            <a:ext cx="22412756" cy="13178694"/>
            <a:chOff x="0" y="0"/>
            <a:chExt cx="29883675" cy="17571592"/>
          </a:xfrm>
        </p:grpSpPr>
        <p:sp>
          <p:nvSpPr>
            <p:cNvPr id="7" name="Freeform 7"/>
            <p:cNvSpPr/>
            <p:nvPr/>
          </p:nvSpPr>
          <p:spPr>
            <a:xfrm rot="474538">
              <a:off x="306181" y="8011052"/>
              <a:ext cx="20735662" cy="5883744"/>
            </a:xfrm>
            <a:custGeom>
              <a:avLst/>
              <a:gdLst/>
              <a:ahLst/>
              <a:cxnLst/>
              <a:rect l="l" t="t" r="r" b="b"/>
              <a:pathLst>
                <a:path w="20735662" h="5883744">
                  <a:moveTo>
                    <a:pt x="0" y="0"/>
                  </a:moveTo>
                  <a:lnTo>
                    <a:pt x="20735662" y="0"/>
                  </a:lnTo>
                  <a:lnTo>
                    <a:pt x="20735662" y="5883744"/>
                  </a:lnTo>
                  <a:lnTo>
                    <a:pt x="0" y="588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078447" flipH="1">
              <a:off x="8145720" y="5676889"/>
              <a:ext cx="21912998" cy="6217813"/>
            </a:xfrm>
            <a:custGeom>
              <a:avLst/>
              <a:gdLst/>
              <a:ahLst/>
              <a:cxnLst/>
              <a:rect l="l" t="t" r="r" b="b"/>
              <a:pathLst>
                <a:path w="21912998" h="6217813">
                  <a:moveTo>
                    <a:pt x="21912998" y="0"/>
                  </a:moveTo>
                  <a:lnTo>
                    <a:pt x="0" y="0"/>
                  </a:lnTo>
                  <a:lnTo>
                    <a:pt x="0" y="6217814"/>
                  </a:lnTo>
                  <a:lnTo>
                    <a:pt x="21912998" y="6217814"/>
                  </a:lnTo>
                  <a:lnTo>
                    <a:pt x="21912998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72971" flipH="1">
              <a:off x="1179937" y="6517151"/>
              <a:ext cx="1992881" cy="7313324"/>
            </a:xfrm>
            <a:custGeom>
              <a:avLst/>
              <a:gdLst/>
              <a:ahLst/>
              <a:cxnLst/>
              <a:rect l="l" t="t" r="r" b="b"/>
              <a:pathLst>
                <a:path w="1992881" h="7313324">
                  <a:moveTo>
                    <a:pt x="1992881" y="0"/>
                  </a:moveTo>
                  <a:lnTo>
                    <a:pt x="0" y="0"/>
                  </a:lnTo>
                  <a:lnTo>
                    <a:pt x="0" y="7313324"/>
                  </a:lnTo>
                  <a:lnTo>
                    <a:pt x="1992881" y="7313324"/>
                  </a:lnTo>
                  <a:lnTo>
                    <a:pt x="1992881" y="0"/>
                  </a:lnTo>
                  <a:close/>
                </a:path>
              </a:pathLst>
            </a:custGeom>
            <a:blipFill>
              <a:blip r:embed="rId5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21899" flipH="1">
              <a:off x="17197198" y="4501124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2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2" y="8447453"/>
                  </a:lnTo>
                  <a:lnTo>
                    <a:pt x="5893272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794389">
              <a:off x="1903756" y="9730866"/>
              <a:ext cx="4501840" cy="7186811"/>
            </a:xfrm>
            <a:custGeom>
              <a:avLst/>
              <a:gdLst/>
              <a:ahLst/>
              <a:cxnLst/>
              <a:rect l="l" t="t" r="r" b="b"/>
              <a:pathLst>
                <a:path w="4501840" h="7186811">
                  <a:moveTo>
                    <a:pt x="0" y="0"/>
                  </a:moveTo>
                  <a:lnTo>
                    <a:pt x="4501839" y="0"/>
                  </a:lnTo>
                  <a:lnTo>
                    <a:pt x="4501839" y="7186811"/>
                  </a:lnTo>
                  <a:lnTo>
                    <a:pt x="0" y="7186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94389" flipH="1">
              <a:off x="21744445" y="2690360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3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3" y="8447453"/>
                  </a:lnTo>
                  <a:lnTo>
                    <a:pt x="5893273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00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94389">
              <a:off x="2617761" y="7541856"/>
              <a:ext cx="5076927" cy="5237589"/>
            </a:xfrm>
            <a:custGeom>
              <a:avLst/>
              <a:gdLst/>
              <a:ahLst/>
              <a:cxnLst/>
              <a:rect l="l" t="t" r="r" b="b"/>
              <a:pathLst>
                <a:path w="5076927" h="5237589">
                  <a:moveTo>
                    <a:pt x="0" y="0"/>
                  </a:moveTo>
                  <a:lnTo>
                    <a:pt x="5076927" y="0"/>
                  </a:lnTo>
                  <a:lnTo>
                    <a:pt x="5076927" y="5237589"/>
                  </a:lnTo>
                  <a:lnTo>
                    <a:pt x="0" y="523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813436">
              <a:off x="11303945" y="7542002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0" y="0"/>
                  </a:moveTo>
                  <a:lnTo>
                    <a:pt x="5893272" y="0"/>
                  </a:lnTo>
                  <a:lnTo>
                    <a:pt x="5893272" y="8447453"/>
                  </a:lnTo>
                  <a:lnTo>
                    <a:pt x="0" y="844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794389" flipH="1">
              <a:off x="7212650" y="8520193"/>
              <a:ext cx="3133862" cy="4587350"/>
            </a:xfrm>
            <a:custGeom>
              <a:avLst/>
              <a:gdLst/>
              <a:ahLst/>
              <a:cxnLst/>
              <a:rect l="l" t="t" r="r" b="b"/>
              <a:pathLst>
                <a:path w="3133862" h="4587350">
                  <a:moveTo>
                    <a:pt x="3133862" y="0"/>
                  </a:moveTo>
                  <a:lnTo>
                    <a:pt x="0" y="0"/>
                  </a:lnTo>
                  <a:lnTo>
                    <a:pt x="0" y="4587351"/>
                  </a:lnTo>
                  <a:lnTo>
                    <a:pt x="3133862" y="4587351"/>
                  </a:lnTo>
                  <a:lnTo>
                    <a:pt x="313386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94389">
              <a:off x="10331339" y="7096992"/>
              <a:ext cx="4451908" cy="6516707"/>
            </a:xfrm>
            <a:custGeom>
              <a:avLst/>
              <a:gdLst/>
              <a:ahLst/>
              <a:cxnLst/>
              <a:rect l="l" t="t" r="r" b="b"/>
              <a:pathLst>
                <a:path w="4451908" h="6516707">
                  <a:moveTo>
                    <a:pt x="0" y="0"/>
                  </a:moveTo>
                  <a:lnTo>
                    <a:pt x="4451908" y="0"/>
                  </a:lnTo>
                  <a:lnTo>
                    <a:pt x="4451908" y="6516707"/>
                  </a:lnTo>
                  <a:lnTo>
                    <a:pt x="0" y="651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270722">
              <a:off x="15237440" y="7117300"/>
              <a:ext cx="2947300" cy="3040569"/>
            </a:xfrm>
            <a:custGeom>
              <a:avLst/>
              <a:gdLst/>
              <a:ahLst/>
              <a:cxnLst/>
              <a:rect l="l" t="t" r="r" b="b"/>
              <a:pathLst>
                <a:path w="2947300" h="3040569">
                  <a:moveTo>
                    <a:pt x="0" y="0"/>
                  </a:moveTo>
                  <a:lnTo>
                    <a:pt x="2947301" y="0"/>
                  </a:lnTo>
                  <a:lnTo>
                    <a:pt x="2947301" y="3040569"/>
                  </a:lnTo>
                  <a:lnTo>
                    <a:pt x="0" y="3040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794389" flipH="1">
              <a:off x="17811300" y="5826497"/>
              <a:ext cx="3185572" cy="4663043"/>
            </a:xfrm>
            <a:custGeom>
              <a:avLst/>
              <a:gdLst/>
              <a:ahLst/>
              <a:cxnLst/>
              <a:rect l="l" t="t" r="r" b="b"/>
              <a:pathLst>
                <a:path w="3185572" h="4663043">
                  <a:moveTo>
                    <a:pt x="3185572" y="0"/>
                  </a:moveTo>
                  <a:lnTo>
                    <a:pt x="0" y="0"/>
                  </a:lnTo>
                  <a:lnTo>
                    <a:pt x="0" y="4663043"/>
                  </a:lnTo>
                  <a:lnTo>
                    <a:pt x="3185572" y="4663043"/>
                  </a:lnTo>
                  <a:lnTo>
                    <a:pt x="318557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83669" y="2855658"/>
            <a:ext cx="13520662" cy="3259074"/>
            <a:chOff x="0" y="0"/>
            <a:chExt cx="18027549" cy="434543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5951722" cy="4345432"/>
              <a:chOff x="0" y="0"/>
              <a:chExt cx="6460339" cy="47167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33616" b="-597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035204" y="0"/>
              <a:ext cx="5951722" cy="4345432"/>
              <a:chOff x="0" y="0"/>
              <a:chExt cx="6460339" cy="47167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16792" b="-6589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075826" y="0"/>
              <a:ext cx="5951722" cy="4345432"/>
              <a:chOff x="0" y="0"/>
              <a:chExt cx="6460339" cy="47167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b="-293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4644664" y="6388890"/>
            <a:ext cx="4463792" cy="3259074"/>
            <a:chOff x="0" y="0"/>
            <a:chExt cx="6460339" cy="4716780"/>
          </a:xfrm>
        </p:grpSpPr>
        <p:sp>
          <p:nvSpPr>
            <p:cNvPr id="29" name="Freeform 29"/>
            <p:cNvSpPr/>
            <p:nvPr/>
          </p:nvSpPr>
          <p:spPr>
            <a:xfrm>
              <a:off x="0" y="-7620"/>
              <a:ext cx="6465419" cy="4726940"/>
            </a:xfrm>
            <a:custGeom>
              <a:avLst/>
              <a:gdLst/>
              <a:ahLst/>
              <a:cxnLst/>
              <a:rect l="l" t="t" r="r" b="b"/>
              <a:pathLst>
                <a:path w="6465419" h="4726940">
                  <a:moveTo>
                    <a:pt x="4570835" y="4662170"/>
                  </a:moveTo>
                  <a:cubicBezTo>
                    <a:pt x="4533452" y="4669790"/>
                    <a:pt x="4504566" y="4679950"/>
                    <a:pt x="4475680" y="4682490"/>
                  </a:cubicBezTo>
                  <a:cubicBezTo>
                    <a:pt x="4312557" y="4692650"/>
                    <a:pt x="4151133" y="4702810"/>
                    <a:pt x="3988010" y="4711700"/>
                  </a:cubicBezTo>
                  <a:cubicBezTo>
                    <a:pt x="3904750" y="4715510"/>
                    <a:pt x="3821490" y="4719320"/>
                    <a:pt x="3738229" y="4720590"/>
                  </a:cubicBezTo>
                  <a:cubicBezTo>
                    <a:pt x="3648172" y="4723130"/>
                    <a:pt x="3558114" y="4726940"/>
                    <a:pt x="3469756" y="4724400"/>
                  </a:cubicBezTo>
                  <a:cubicBezTo>
                    <a:pt x="3384796" y="4723130"/>
                    <a:pt x="3299837" y="4719320"/>
                    <a:pt x="3218275" y="4707890"/>
                  </a:cubicBezTo>
                  <a:cubicBezTo>
                    <a:pt x="3112925" y="4693920"/>
                    <a:pt x="3005876" y="4693920"/>
                    <a:pt x="2902225" y="4681220"/>
                  </a:cubicBezTo>
                  <a:cubicBezTo>
                    <a:pt x="2632053" y="4648200"/>
                    <a:pt x="2356783" y="4657090"/>
                    <a:pt x="2084912" y="4643120"/>
                  </a:cubicBezTo>
                  <a:cubicBezTo>
                    <a:pt x="1931985" y="4635500"/>
                    <a:pt x="1779057" y="4617720"/>
                    <a:pt x="1626130" y="4602480"/>
                  </a:cubicBezTo>
                  <a:cubicBezTo>
                    <a:pt x="1452812" y="4585970"/>
                    <a:pt x="1279494" y="4566920"/>
                    <a:pt x="1104477" y="4549140"/>
                  </a:cubicBezTo>
                  <a:cubicBezTo>
                    <a:pt x="977037" y="4536440"/>
                    <a:pt x="847898" y="4523740"/>
                    <a:pt x="720459" y="4511040"/>
                  </a:cubicBezTo>
                  <a:cubicBezTo>
                    <a:pt x="717060" y="4511040"/>
                    <a:pt x="713662" y="4509770"/>
                    <a:pt x="710263" y="4509770"/>
                  </a:cubicBezTo>
                  <a:cubicBezTo>
                    <a:pt x="603214" y="4475480"/>
                    <a:pt x="489368" y="4448810"/>
                    <a:pt x="390815" y="4404360"/>
                  </a:cubicBezTo>
                  <a:cubicBezTo>
                    <a:pt x="224294" y="4328160"/>
                    <a:pt x="152928" y="4206240"/>
                    <a:pt x="146131" y="4062730"/>
                  </a:cubicBezTo>
                  <a:cubicBezTo>
                    <a:pt x="144432" y="4013200"/>
                    <a:pt x="135936" y="3964940"/>
                    <a:pt x="135936" y="3915410"/>
                  </a:cubicBezTo>
                  <a:cubicBezTo>
                    <a:pt x="137635" y="3846830"/>
                    <a:pt x="144432" y="3779520"/>
                    <a:pt x="149529" y="3712210"/>
                  </a:cubicBezTo>
                  <a:cubicBezTo>
                    <a:pt x="163123" y="3511550"/>
                    <a:pt x="169919" y="3310890"/>
                    <a:pt x="149529" y="3110230"/>
                  </a:cubicBezTo>
                  <a:cubicBezTo>
                    <a:pt x="130838" y="2929890"/>
                    <a:pt x="113846" y="2750820"/>
                    <a:pt x="95155" y="2570480"/>
                  </a:cubicBezTo>
                  <a:cubicBezTo>
                    <a:pt x="83261" y="2454910"/>
                    <a:pt x="67968" y="2340610"/>
                    <a:pt x="57773" y="2225040"/>
                  </a:cubicBezTo>
                  <a:cubicBezTo>
                    <a:pt x="50976" y="2148840"/>
                    <a:pt x="52675" y="2071370"/>
                    <a:pt x="45878" y="1995170"/>
                  </a:cubicBezTo>
                  <a:cubicBezTo>
                    <a:pt x="42480" y="1951990"/>
                    <a:pt x="23789" y="1910080"/>
                    <a:pt x="22090" y="1866900"/>
                  </a:cubicBezTo>
                  <a:cubicBezTo>
                    <a:pt x="15293" y="1762760"/>
                    <a:pt x="13594" y="1657350"/>
                    <a:pt x="10195" y="1551940"/>
                  </a:cubicBezTo>
                  <a:cubicBezTo>
                    <a:pt x="8496" y="1511300"/>
                    <a:pt x="0" y="1470660"/>
                    <a:pt x="1699" y="1430020"/>
                  </a:cubicBezTo>
                  <a:cubicBezTo>
                    <a:pt x="3398" y="1366520"/>
                    <a:pt x="13594" y="1303020"/>
                    <a:pt x="15293" y="1239520"/>
                  </a:cubicBezTo>
                  <a:cubicBezTo>
                    <a:pt x="16992" y="1165860"/>
                    <a:pt x="6797" y="1092200"/>
                    <a:pt x="10195" y="1019810"/>
                  </a:cubicBezTo>
                  <a:cubicBezTo>
                    <a:pt x="10195" y="949960"/>
                    <a:pt x="22090" y="881380"/>
                    <a:pt x="33984" y="811530"/>
                  </a:cubicBezTo>
                  <a:cubicBezTo>
                    <a:pt x="37382" y="787400"/>
                    <a:pt x="61171" y="765810"/>
                    <a:pt x="67968" y="741680"/>
                  </a:cubicBezTo>
                  <a:cubicBezTo>
                    <a:pt x="96854" y="622300"/>
                    <a:pt x="127440" y="502920"/>
                    <a:pt x="202204" y="392430"/>
                  </a:cubicBezTo>
                  <a:cubicBezTo>
                    <a:pt x="219196" y="368300"/>
                    <a:pt x="246383" y="346710"/>
                    <a:pt x="271871" y="327660"/>
                  </a:cubicBezTo>
                  <a:cubicBezTo>
                    <a:pt x="280367" y="321310"/>
                    <a:pt x="300758" y="325120"/>
                    <a:pt x="305855" y="325120"/>
                  </a:cubicBezTo>
                  <a:cubicBezTo>
                    <a:pt x="317749" y="308610"/>
                    <a:pt x="324546" y="292100"/>
                    <a:pt x="338140" y="284480"/>
                  </a:cubicBezTo>
                  <a:cubicBezTo>
                    <a:pt x="411205" y="242570"/>
                    <a:pt x="487669" y="212090"/>
                    <a:pt x="582824" y="204470"/>
                  </a:cubicBezTo>
                  <a:cubicBezTo>
                    <a:pt x="654190" y="198120"/>
                    <a:pt x="723857" y="175260"/>
                    <a:pt x="795223" y="162560"/>
                  </a:cubicBezTo>
                  <a:cubicBezTo>
                    <a:pt x="881882" y="147320"/>
                    <a:pt x="968541" y="129540"/>
                    <a:pt x="1058598" y="120650"/>
                  </a:cubicBezTo>
                  <a:cubicBezTo>
                    <a:pt x="1140160" y="113030"/>
                    <a:pt x="1218323" y="96520"/>
                    <a:pt x="1301583" y="91440"/>
                  </a:cubicBezTo>
                  <a:cubicBezTo>
                    <a:pt x="1386543" y="86360"/>
                    <a:pt x="1471503" y="71120"/>
                    <a:pt x="1558162" y="66040"/>
                  </a:cubicBezTo>
                  <a:cubicBezTo>
                    <a:pt x="1792651" y="53340"/>
                    <a:pt x="2028839" y="44450"/>
                    <a:pt x="2263328" y="34290"/>
                  </a:cubicBezTo>
                  <a:cubicBezTo>
                    <a:pt x="2321101" y="31750"/>
                    <a:pt x="2378873" y="34290"/>
                    <a:pt x="2436645" y="35560"/>
                  </a:cubicBezTo>
                  <a:cubicBezTo>
                    <a:pt x="2465532" y="36830"/>
                    <a:pt x="2494418" y="41910"/>
                    <a:pt x="2525004" y="44450"/>
                  </a:cubicBezTo>
                  <a:cubicBezTo>
                    <a:pt x="2538597" y="45720"/>
                    <a:pt x="2552191" y="41910"/>
                    <a:pt x="2565784" y="41910"/>
                  </a:cubicBezTo>
                  <a:cubicBezTo>
                    <a:pt x="2606565" y="41910"/>
                    <a:pt x="2649045" y="41910"/>
                    <a:pt x="2689826" y="40640"/>
                  </a:cubicBezTo>
                  <a:cubicBezTo>
                    <a:pt x="2767989" y="38100"/>
                    <a:pt x="2847851" y="31750"/>
                    <a:pt x="2926014" y="31750"/>
                  </a:cubicBezTo>
                  <a:cubicBezTo>
                    <a:pt x="3002478" y="31750"/>
                    <a:pt x="3078941" y="35560"/>
                    <a:pt x="3155405" y="38100"/>
                  </a:cubicBezTo>
                  <a:lnTo>
                    <a:pt x="3216576" y="38100"/>
                  </a:lnTo>
                  <a:cubicBezTo>
                    <a:pt x="3310032" y="35560"/>
                    <a:pt x="3401788" y="35560"/>
                    <a:pt x="3495244" y="31750"/>
                  </a:cubicBezTo>
                  <a:cubicBezTo>
                    <a:pt x="3585301" y="27940"/>
                    <a:pt x="3673659" y="19050"/>
                    <a:pt x="3763717" y="15240"/>
                  </a:cubicBezTo>
                  <a:cubicBezTo>
                    <a:pt x="3806197" y="12700"/>
                    <a:pt x="3850376" y="12700"/>
                    <a:pt x="3892856" y="19050"/>
                  </a:cubicBezTo>
                  <a:cubicBezTo>
                    <a:pt x="3957425" y="27940"/>
                    <a:pt x="4018596" y="33020"/>
                    <a:pt x="4083165" y="19050"/>
                  </a:cubicBezTo>
                  <a:cubicBezTo>
                    <a:pt x="4106954" y="13970"/>
                    <a:pt x="4137540" y="22860"/>
                    <a:pt x="4164727" y="25400"/>
                  </a:cubicBezTo>
                  <a:cubicBezTo>
                    <a:pt x="4176621" y="26670"/>
                    <a:pt x="4190215" y="29210"/>
                    <a:pt x="4197012" y="25400"/>
                  </a:cubicBezTo>
                  <a:cubicBezTo>
                    <a:pt x="4242890" y="0"/>
                    <a:pt x="4285370" y="6350"/>
                    <a:pt x="4329549" y="27940"/>
                  </a:cubicBezTo>
                  <a:cubicBezTo>
                    <a:pt x="4334647" y="30480"/>
                    <a:pt x="4348240" y="24130"/>
                    <a:pt x="4358435" y="24130"/>
                  </a:cubicBezTo>
                  <a:cubicBezTo>
                    <a:pt x="4399216" y="24130"/>
                    <a:pt x="4439996" y="24130"/>
                    <a:pt x="4482476" y="25400"/>
                  </a:cubicBezTo>
                  <a:cubicBezTo>
                    <a:pt x="4513062" y="26670"/>
                    <a:pt x="4541948" y="34290"/>
                    <a:pt x="4572534" y="36830"/>
                  </a:cubicBezTo>
                  <a:cubicBezTo>
                    <a:pt x="4638803" y="43180"/>
                    <a:pt x="4706770" y="53340"/>
                    <a:pt x="4774738" y="53340"/>
                  </a:cubicBezTo>
                  <a:cubicBezTo>
                    <a:pt x="4902178" y="54610"/>
                    <a:pt x="5029617" y="58420"/>
                    <a:pt x="5155357" y="78740"/>
                  </a:cubicBezTo>
                  <a:cubicBezTo>
                    <a:pt x="5272602" y="97790"/>
                    <a:pt x="5393245" y="97790"/>
                    <a:pt x="5512188" y="113030"/>
                  </a:cubicBezTo>
                  <a:cubicBezTo>
                    <a:pt x="5583555" y="121920"/>
                    <a:pt x="5656620" y="138430"/>
                    <a:pt x="5717791" y="165100"/>
                  </a:cubicBezTo>
                  <a:cubicBezTo>
                    <a:pt x="5784060" y="193040"/>
                    <a:pt x="5835036" y="238760"/>
                    <a:pt x="5894507" y="276860"/>
                  </a:cubicBezTo>
                  <a:cubicBezTo>
                    <a:pt x="5916597" y="290830"/>
                    <a:pt x="5948882" y="300990"/>
                    <a:pt x="5964174" y="318770"/>
                  </a:cubicBezTo>
                  <a:cubicBezTo>
                    <a:pt x="6008354" y="367030"/>
                    <a:pt x="6047435" y="417830"/>
                    <a:pt x="6086517" y="468630"/>
                  </a:cubicBezTo>
                  <a:cubicBezTo>
                    <a:pt x="6115403" y="505460"/>
                    <a:pt x="6144289" y="543560"/>
                    <a:pt x="6166379" y="581660"/>
                  </a:cubicBezTo>
                  <a:cubicBezTo>
                    <a:pt x="6190167" y="626110"/>
                    <a:pt x="6208859" y="671830"/>
                    <a:pt x="6227550" y="718820"/>
                  </a:cubicBezTo>
                  <a:cubicBezTo>
                    <a:pt x="6256436" y="792480"/>
                    <a:pt x="6290420" y="866140"/>
                    <a:pt x="6309111" y="942340"/>
                  </a:cubicBezTo>
                  <a:cubicBezTo>
                    <a:pt x="6336298" y="1049020"/>
                    <a:pt x="6349892" y="1158240"/>
                    <a:pt x="6370282" y="1266190"/>
                  </a:cubicBezTo>
                  <a:cubicBezTo>
                    <a:pt x="6377079" y="1301750"/>
                    <a:pt x="6385575" y="1337310"/>
                    <a:pt x="6388973" y="1372870"/>
                  </a:cubicBezTo>
                  <a:cubicBezTo>
                    <a:pt x="6399168" y="1474470"/>
                    <a:pt x="6405965" y="1574800"/>
                    <a:pt x="6414461" y="1676400"/>
                  </a:cubicBezTo>
                  <a:cubicBezTo>
                    <a:pt x="6426356" y="1802130"/>
                    <a:pt x="6443348" y="1926590"/>
                    <a:pt x="6451844" y="2052320"/>
                  </a:cubicBezTo>
                  <a:cubicBezTo>
                    <a:pt x="6460339" y="2172970"/>
                    <a:pt x="6465419" y="2294890"/>
                    <a:pt x="6462879" y="2416810"/>
                  </a:cubicBezTo>
                  <a:cubicBezTo>
                    <a:pt x="6458640" y="2620010"/>
                    <a:pt x="6445047" y="2821940"/>
                    <a:pt x="6431453" y="3025140"/>
                  </a:cubicBezTo>
                  <a:cubicBezTo>
                    <a:pt x="6422957" y="3150870"/>
                    <a:pt x="6411063" y="3275330"/>
                    <a:pt x="6394071" y="3399790"/>
                  </a:cubicBezTo>
                  <a:cubicBezTo>
                    <a:pt x="6377079" y="3524250"/>
                    <a:pt x="6351591" y="3647440"/>
                    <a:pt x="6332900" y="3771900"/>
                  </a:cubicBezTo>
                  <a:cubicBezTo>
                    <a:pt x="6319306" y="3858260"/>
                    <a:pt x="6315908" y="3944620"/>
                    <a:pt x="6300615" y="4029710"/>
                  </a:cubicBezTo>
                  <a:cubicBezTo>
                    <a:pt x="6287022" y="4107180"/>
                    <a:pt x="6236046" y="4175760"/>
                    <a:pt x="6168078" y="4232910"/>
                  </a:cubicBezTo>
                  <a:cubicBezTo>
                    <a:pt x="6112004" y="4281170"/>
                    <a:pt x="6067825" y="4335780"/>
                    <a:pt x="6010053" y="4382770"/>
                  </a:cubicBezTo>
                  <a:cubicBezTo>
                    <a:pt x="5959077" y="4424680"/>
                    <a:pt x="5903003" y="4466590"/>
                    <a:pt x="5814645" y="4467860"/>
                  </a:cubicBezTo>
                  <a:cubicBezTo>
                    <a:pt x="5794255" y="4467860"/>
                    <a:pt x="5775564" y="4483100"/>
                    <a:pt x="5755174" y="4490720"/>
                  </a:cubicBezTo>
                  <a:cubicBezTo>
                    <a:pt x="5668514" y="4518660"/>
                    <a:pt x="5578457" y="4542790"/>
                    <a:pt x="5493497" y="4573270"/>
                  </a:cubicBezTo>
                  <a:cubicBezTo>
                    <a:pt x="5337172" y="4629150"/>
                    <a:pt x="5168952" y="4638040"/>
                    <a:pt x="5000731" y="4643120"/>
                  </a:cubicBezTo>
                  <a:cubicBezTo>
                    <a:pt x="4936161" y="4645660"/>
                    <a:pt x="4869893" y="4641850"/>
                    <a:pt x="4805323" y="4645660"/>
                  </a:cubicBezTo>
                  <a:cubicBezTo>
                    <a:pt x="4773039" y="4646930"/>
                    <a:pt x="4742453" y="4658360"/>
                    <a:pt x="4711867" y="4663440"/>
                  </a:cubicBezTo>
                  <a:cubicBezTo>
                    <a:pt x="4698274" y="4665980"/>
                    <a:pt x="4684681" y="4664710"/>
                    <a:pt x="4669387" y="4665980"/>
                  </a:cubicBezTo>
                  <a:cubicBezTo>
                    <a:pt x="4648998" y="4667250"/>
                    <a:pt x="4628607" y="4671060"/>
                    <a:pt x="4608217" y="4669790"/>
                  </a:cubicBezTo>
                  <a:cubicBezTo>
                    <a:pt x="4587827" y="4667250"/>
                    <a:pt x="4574233" y="4662170"/>
                    <a:pt x="4570835" y="4662170"/>
                  </a:cubicBezTo>
                  <a:close/>
                </a:path>
              </a:pathLst>
            </a:custGeom>
            <a:blipFill>
              <a:blip r:embed="rId14"/>
              <a:stretch>
                <a:fillRect l="-4049" t="-70660" b="-616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75131" y="6388890"/>
            <a:ext cx="4463792" cy="3259074"/>
            <a:chOff x="0" y="0"/>
            <a:chExt cx="6460339" cy="4716780"/>
          </a:xfrm>
        </p:grpSpPr>
        <p:sp>
          <p:nvSpPr>
            <p:cNvPr id="31" name="Freeform 31"/>
            <p:cNvSpPr/>
            <p:nvPr/>
          </p:nvSpPr>
          <p:spPr>
            <a:xfrm>
              <a:off x="0" y="-7620"/>
              <a:ext cx="6465419" cy="4726940"/>
            </a:xfrm>
            <a:custGeom>
              <a:avLst/>
              <a:gdLst/>
              <a:ahLst/>
              <a:cxnLst/>
              <a:rect l="l" t="t" r="r" b="b"/>
              <a:pathLst>
                <a:path w="6465419" h="4726940">
                  <a:moveTo>
                    <a:pt x="4570835" y="4662170"/>
                  </a:moveTo>
                  <a:cubicBezTo>
                    <a:pt x="4533452" y="4669790"/>
                    <a:pt x="4504566" y="4679950"/>
                    <a:pt x="4475680" y="4682490"/>
                  </a:cubicBezTo>
                  <a:cubicBezTo>
                    <a:pt x="4312557" y="4692650"/>
                    <a:pt x="4151133" y="4702810"/>
                    <a:pt x="3988010" y="4711700"/>
                  </a:cubicBezTo>
                  <a:cubicBezTo>
                    <a:pt x="3904750" y="4715510"/>
                    <a:pt x="3821490" y="4719320"/>
                    <a:pt x="3738229" y="4720590"/>
                  </a:cubicBezTo>
                  <a:cubicBezTo>
                    <a:pt x="3648172" y="4723130"/>
                    <a:pt x="3558114" y="4726940"/>
                    <a:pt x="3469756" y="4724400"/>
                  </a:cubicBezTo>
                  <a:cubicBezTo>
                    <a:pt x="3384796" y="4723130"/>
                    <a:pt x="3299837" y="4719320"/>
                    <a:pt x="3218275" y="4707890"/>
                  </a:cubicBezTo>
                  <a:cubicBezTo>
                    <a:pt x="3112925" y="4693920"/>
                    <a:pt x="3005876" y="4693920"/>
                    <a:pt x="2902225" y="4681220"/>
                  </a:cubicBezTo>
                  <a:cubicBezTo>
                    <a:pt x="2632053" y="4648200"/>
                    <a:pt x="2356783" y="4657090"/>
                    <a:pt x="2084912" y="4643120"/>
                  </a:cubicBezTo>
                  <a:cubicBezTo>
                    <a:pt x="1931985" y="4635500"/>
                    <a:pt x="1779057" y="4617720"/>
                    <a:pt x="1626130" y="4602480"/>
                  </a:cubicBezTo>
                  <a:cubicBezTo>
                    <a:pt x="1452812" y="4585970"/>
                    <a:pt x="1279494" y="4566920"/>
                    <a:pt x="1104477" y="4549140"/>
                  </a:cubicBezTo>
                  <a:cubicBezTo>
                    <a:pt x="977037" y="4536440"/>
                    <a:pt x="847898" y="4523740"/>
                    <a:pt x="720459" y="4511040"/>
                  </a:cubicBezTo>
                  <a:cubicBezTo>
                    <a:pt x="717060" y="4511040"/>
                    <a:pt x="713662" y="4509770"/>
                    <a:pt x="710263" y="4509770"/>
                  </a:cubicBezTo>
                  <a:cubicBezTo>
                    <a:pt x="603214" y="4475480"/>
                    <a:pt x="489368" y="4448810"/>
                    <a:pt x="390815" y="4404360"/>
                  </a:cubicBezTo>
                  <a:cubicBezTo>
                    <a:pt x="224294" y="4328160"/>
                    <a:pt x="152928" y="4206240"/>
                    <a:pt x="146131" y="4062730"/>
                  </a:cubicBezTo>
                  <a:cubicBezTo>
                    <a:pt x="144432" y="4013200"/>
                    <a:pt x="135936" y="3964940"/>
                    <a:pt x="135936" y="3915410"/>
                  </a:cubicBezTo>
                  <a:cubicBezTo>
                    <a:pt x="137635" y="3846830"/>
                    <a:pt x="144432" y="3779520"/>
                    <a:pt x="149529" y="3712210"/>
                  </a:cubicBezTo>
                  <a:cubicBezTo>
                    <a:pt x="163123" y="3511550"/>
                    <a:pt x="169919" y="3310890"/>
                    <a:pt x="149529" y="3110230"/>
                  </a:cubicBezTo>
                  <a:cubicBezTo>
                    <a:pt x="130838" y="2929890"/>
                    <a:pt x="113846" y="2750820"/>
                    <a:pt x="95155" y="2570480"/>
                  </a:cubicBezTo>
                  <a:cubicBezTo>
                    <a:pt x="83261" y="2454910"/>
                    <a:pt x="67968" y="2340610"/>
                    <a:pt x="57773" y="2225040"/>
                  </a:cubicBezTo>
                  <a:cubicBezTo>
                    <a:pt x="50976" y="2148840"/>
                    <a:pt x="52675" y="2071370"/>
                    <a:pt x="45878" y="1995170"/>
                  </a:cubicBezTo>
                  <a:cubicBezTo>
                    <a:pt x="42480" y="1951990"/>
                    <a:pt x="23789" y="1910080"/>
                    <a:pt x="22090" y="1866900"/>
                  </a:cubicBezTo>
                  <a:cubicBezTo>
                    <a:pt x="15293" y="1762760"/>
                    <a:pt x="13594" y="1657350"/>
                    <a:pt x="10195" y="1551940"/>
                  </a:cubicBezTo>
                  <a:cubicBezTo>
                    <a:pt x="8496" y="1511300"/>
                    <a:pt x="0" y="1470660"/>
                    <a:pt x="1699" y="1430020"/>
                  </a:cubicBezTo>
                  <a:cubicBezTo>
                    <a:pt x="3398" y="1366520"/>
                    <a:pt x="13594" y="1303020"/>
                    <a:pt x="15293" y="1239520"/>
                  </a:cubicBezTo>
                  <a:cubicBezTo>
                    <a:pt x="16992" y="1165860"/>
                    <a:pt x="6797" y="1092200"/>
                    <a:pt x="10195" y="1019810"/>
                  </a:cubicBezTo>
                  <a:cubicBezTo>
                    <a:pt x="10195" y="949960"/>
                    <a:pt x="22090" y="881380"/>
                    <a:pt x="33984" y="811530"/>
                  </a:cubicBezTo>
                  <a:cubicBezTo>
                    <a:pt x="37382" y="787400"/>
                    <a:pt x="61171" y="765810"/>
                    <a:pt x="67968" y="741680"/>
                  </a:cubicBezTo>
                  <a:cubicBezTo>
                    <a:pt x="96854" y="622300"/>
                    <a:pt x="127440" y="502920"/>
                    <a:pt x="202204" y="392430"/>
                  </a:cubicBezTo>
                  <a:cubicBezTo>
                    <a:pt x="219196" y="368300"/>
                    <a:pt x="246383" y="346710"/>
                    <a:pt x="271871" y="327660"/>
                  </a:cubicBezTo>
                  <a:cubicBezTo>
                    <a:pt x="280367" y="321310"/>
                    <a:pt x="300758" y="325120"/>
                    <a:pt x="305855" y="325120"/>
                  </a:cubicBezTo>
                  <a:cubicBezTo>
                    <a:pt x="317749" y="308610"/>
                    <a:pt x="324546" y="292100"/>
                    <a:pt x="338140" y="284480"/>
                  </a:cubicBezTo>
                  <a:cubicBezTo>
                    <a:pt x="411205" y="242570"/>
                    <a:pt x="487669" y="212090"/>
                    <a:pt x="582824" y="204470"/>
                  </a:cubicBezTo>
                  <a:cubicBezTo>
                    <a:pt x="654190" y="198120"/>
                    <a:pt x="723857" y="175260"/>
                    <a:pt x="795223" y="162560"/>
                  </a:cubicBezTo>
                  <a:cubicBezTo>
                    <a:pt x="881882" y="147320"/>
                    <a:pt x="968541" y="129540"/>
                    <a:pt x="1058598" y="120650"/>
                  </a:cubicBezTo>
                  <a:cubicBezTo>
                    <a:pt x="1140160" y="113030"/>
                    <a:pt x="1218323" y="96520"/>
                    <a:pt x="1301583" y="91440"/>
                  </a:cubicBezTo>
                  <a:cubicBezTo>
                    <a:pt x="1386543" y="86360"/>
                    <a:pt x="1471503" y="71120"/>
                    <a:pt x="1558162" y="66040"/>
                  </a:cubicBezTo>
                  <a:cubicBezTo>
                    <a:pt x="1792651" y="53340"/>
                    <a:pt x="2028839" y="44450"/>
                    <a:pt x="2263328" y="34290"/>
                  </a:cubicBezTo>
                  <a:cubicBezTo>
                    <a:pt x="2321101" y="31750"/>
                    <a:pt x="2378873" y="34290"/>
                    <a:pt x="2436645" y="35560"/>
                  </a:cubicBezTo>
                  <a:cubicBezTo>
                    <a:pt x="2465532" y="36830"/>
                    <a:pt x="2494418" y="41910"/>
                    <a:pt x="2525004" y="44450"/>
                  </a:cubicBezTo>
                  <a:cubicBezTo>
                    <a:pt x="2538597" y="45720"/>
                    <a:pt x="2552191" y="41910"/>
                    <a:pt x="2565784" y="41910"/>
                  </a:cubicBezTo>
                  <a:cubicBezTo>
                    <a:pt x="2606565" y="41910"/>
                    <a:pt x="2649045" y="41910"/>
                    <a:pt x="2689826" y="40640"/>
                  </a:cubicBezTo>
                  <a:cubicBezTo>
                    <a:pt x="2767989" y="38100"/>
                    <a:pt x="2847851" y="31750"/>
                    <a:pt x="2926014" y="31750"/>
                  </a:cubicBezTo>
                  <a:cubicBezTo>
                    <a:pt x="3002478" y="31750"/>
                    <a:pt x="3078941" y="35560"/>
                    <a:pt x="3155405" y="38100"/>
                  </a:cubicBezTo>
                  <a:lnTo>
                    <a:pt x="3216576" y="38100"/>
                  </a:lnTo>
                  <a:cubicBezTo>
                    <a:pt x="3310032" y="35560"/>
                    <a:pt x="3401788" y="35560"/>
                    <a:pt x="3495244" y="31750"/>
                  </a:cubicBezTo>
                  <a:cubicBezTo>
                    <a:pt x="3585301" y="27940"/>
                    <a:pt x="3673659" y="19050"/>
                    <a:pt x="3763717" y="15240"/>
                  </a:cubicBezTo>
                  <a:cubicBezTo>
                    <a:pt x="3806197" y="12700"/>
                    <a:pt x="3850376" y="12700"/>
                    <a:pt x="3892856" y="19050"/>
                  </a:cubicBezTo>
                  <a:cubicBezTo>
                    <a:pt x="3957425" y="27940"/>
                    <a:pt x="4018596" y="33020"/>
                    <a:pt x="4083165" y="19050"/>
                  </a:cubicBezTo>
                  <a:cubicBezTo>
                    <a:pt x="4106954" y="13970"/>
                    <a:pt x="4137540" y="22860"/>
                    <a:pt x="4164727" y="25400"/>
                  </a:cubicBezTo>
                  <a:cubicBezTo>
                    <a:pt x="4176621" y="26670"/>
                    <a:pt x="4190215" y="29210"/>
                    <a:pt x="4197012" y="25400"/>
                  </a:cubicBezTo>
                  <a:cubicBezTo>
                    <a:pt x="4242890" y="0"/>
                    <a:pt x="4285370" y="6350"/>
                    <a:pt x="4329549" y="27940"/>
                  </a:cubicBezTo>
                  <a:cubicBezTo>
                    <a:pt x="4334647" y="30480"/>
                    <a:pt x="4348240" y="24130"/>
                    <a:pt x="4358435" y="24130"/>
                  </a:cubicBezTo>
                  <a:cubicBezTo>
                    <a:pt x="4399216" y="24130"/>
                    <a:pt x="4439996" y="24130"/>
                    <a:pt x="4482476" y="25400"/>
                  </a:cubicBezTo>
                  <a:cubicBezTo>
                    <a:pt x="4513062" y="26670"/>
                    <a:pt x="4541948" y="34290"/>
                    <a:pt x="4572534" y="36830"/>
                  </a:cubicBezTo>
                  <a:cubicBezTo>
                    <a:pt x="4638803" y="43180"/>
                    <a:pt x="4706770" y="53340"/>
                    <a:pt x="4774738" y="53340"/>
                  </a:cubicBezTo>
                  <a:cubicBezTo>
                    <a:pt x="4902178" y="54610"/>
                    <a:pt x="5029617" y="58420"/>
                    <a:pt x="5155357" y="78740"/>
                  </a:cubicBezTo>
                  <a:cubicBezTo>
                    <a:pt x="5272602" y="97790"/>
                    <a:pt x="5393245" y="97790"/>
                    <a:pt x="5512188" y="113030"/>
                  </a:cubicBezTo>
                  <a:cubicBezTo>
                    <a:pt x="5583555" y="121920"/>
                    <a:pt x="5656620" y="138430"/>
                    <a:pt x="5717791" y="165100"/>
                  </a:cubicBezTo>
                  <a:cubicBezTo>
                    <a:pt x="5784060" y="193040"/>
                    <a:pt x="5835036" y="238760"/>
                    <a:pt x="5894507" y="276860"/>
                  </a:cubicBezTo>
                  <a:cubicBezTo>
                    <a:pt x="5916597" y="290830"/>
                    <a:pt x="5948882" y="300990"/>
                    <a:pt x="5964174" y="318770"/>
                  </a:cubicBezTo>
                  <a:cubicBezTo>
                    <a:pt x="6008354" y="367030"/>
                    <a:pt x="6047435" y="417830"/>
                    <a:pt x="6086517" y="468630"/>
                  </a:cubicBezTo>
                  <a:cubicBezTo>
                    <a:pt x="6115403" y="505460"/>
                    <a:pt x="6144289" y="543560"/>
                    <a:pt x="6166379" y="581660"/>
                  </a:cubicBezTo>
                  <a:cubicBezTo>
                    <a:pt x="6190167" y="626110"/>
                    <a:pt x="6208859" y="671830"/>
                    <a:pt x="6227550" y="718820"/>
                  </a:cubicBezTo>
                  <a:cubicBezTo>
                    <a:pt x="6256436" y="792480"/>
                    <a:pt x="6290420" y="866140"/>
                    <a:pt x="6309111" y="942340"/>
                  </a:cubicBezTo>
                  <a:cubicBezTo>
                    <a:pt x="6336298" y="1049020"/>
                    <a:pt x="6349892" y="1158240"/>
                    <a:pt x="6370282" y="1266190"/>
                  </a:cubicBezTo>
                  <a:cubicBezTo>
                    <a:pt x="6377079" y="1301750"/>
                    <a:pt x="6385575" y="1337310"/>
                    <a:pt x="6388973" y="1372870"/>
                  </a:cubicBezTo>
                  <a:cubicBezTo>
                    <a:pt x="6399168" y="1474470"/>
                    <a:pt x="6405965" y="1574800"/>
                    <a:pt x="6414461" y="1676400"/>
                  </a:cubicBezTo>
                  <a:cubicBezTo>
                    <a:pt x="6426356" y="1802130"/>
                    <a:pt x="6443348" y="1926590"/>
                    <a:pt x="6451844" y="2052320"/>
                  </a:cubicBezTo>
                  <a:cubicBezTo>
                    <a:pt x="6460339" y="2172970"/>
                    <a:pt x="6465419" y="2294890"/>
                    <a:pt x="6462879" y="2416810"/>
                  </a:cubicBezTo>
                  <a:cubicBezTo>
                    <a:pt x="6458640" y="2620010"/>
                    <a:pt x="6445047" y="2821940"/>
                    <a:pt x="6431453" y="3025140"/>
                  </a:cubicBezTo>
                  <a:cubicBezTo>
                    <a:pt x="6422957" y="3150870"/>
                    <a:pt x="6411063" y="3275330"/>
                    <a:pt x="6394071" y="3399790"/>
                  </a:cubicBezTo>
                  <a:cubicBezTo>
                    <a:pt x="6377079" y="3524250"/>
                    <a:pt x="6351591" y="3647440"/>
                    <a:pt x="6332900" y="3771900"/>
                  </a:cubicBezTo>
                  <a:cubicBezTo>
                    <a:pt x="6319306" y="3858260"/>
                    <a:pt x="6315908" y="3944620"/>
                    <a:pt x="6300615" y="4029710"/>
                  </a:cubicBezTo>
                  <a:cubicBezTo>
                    <a:pt x="6287022" y="4107180"/>
                    <a:pt x="6236046" y="4175760"/>
                    <a:pt x="6168078" y="4232910"/>
                  </a:cubicBezTo>
                  <a:cubicBezTo>
                    <a:pt x="6112004" y="4281170"/>
                    <a:pt x="6067825" y="4335780"/>
                    <a:pt x="6010053" y="4382770"/>
                  </a:cubicBezTo>
                  <a:cubicBezTo>
                    <a:pt x="5959077" y="4424680"/>
                    <a:pt x="5903003" y="4466590"/>
                    <a:pt x="5814645" y="4467860"/>
                  </a:cubicBezTo>
                  <a:cubicBezTo>
                    <a:pt x="5794255" y="4467860"/>
                    <a:pt x="5775564" y="4483100"/>
                    <a:pt x="5755174" y="4490720"/>
                  </a:cubicBezTo>
                  <a:cubicBezTo>
                    <a:pt x="5668514" y="4518660"/>
                    <a:pt x="5578457" y="4542790"/>
                    <a:pt x="5493497" y="4573270"/>
                  </a:cubicBezTo>
                  <a:cubicBezTo>
                    <a:pt x="5337172" y="4629150"/>
                    <a:pt x="5168952" y="4638040"/>
                    <a:pt x="5000731" y="4643120"/>
                  </a:cubicBezTo>
                  <a:cubicBezTo>
                    <a:pt x="4936161" y="4645660"/>
                    <a:pt x="4869893" y="4641850"/>
                    <a:pt x="4805323" y="4645660"/>
                  </a:cubicBezTo>
                  <a:cubicBezTo>
                    <a:pt x="4773039" y="4646930"/>
                    <a:pt x="4742453" y="4658360"/>
                    <a:pt x="4711867" y="4663440"/>
                  </a:cubicBezTo>
                  <a:cubicBezTo>
                    <a:pt x="4698274" y="4665980"/>
                    <a:pt x="4684681" y="4664710"/>
                    <a:pt x="4669387" y="4665980"/>
                  </a:cubicBezTo>
                  <a:cubicBezTo>
                    <a:pt x="4648998" y="4667250"/>
                    <a:pt x="4628607" y="4671060"/>
                    <a:pt x="4608217" y="4669790"/>
                  </a:cubicBezTo>
                  <a:cubicBezTo>
                    <a:pt x="4587827" y="4667250"/>
                    <a:pt x="4574233" y="4662170"/>
                    <a:pt x="4570835" y="4662170"/>
                  </a:cubicBezTo>
                  <a:close/>
                </a:path>
              </a:pathLst>
            </a:custGeom>
            <a:blipFill>
              <a:blip r:embed="rId15"/>
              <a:stretch>
                <a:fillRect t="-13723" b="-689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705598" y="6388890"/>
            <a:ext cx="4463792" cy="3259074"/>
            <a:chOff x="0" y="0"/>
            <a:chExt cx="6460339" cy="4716780"/>
          </a:xfrm>
        </p:grpSpPr>
        <p:sp>
          <p:nvSpPr>
            <p:cNvPr id="35" name="Freeform 35"/>
            <p:cNvSpPr/>
            <p:nvPr/>
          </p:nvSpPr>
          <p:spPr>
            <a:xfrm>
              <a:off x="0" y="-7620"/>
              <a:ext cx="6465419" cy="4726940"/>
            </a:xfrm>
            <a:custGeom>
              <a:avLst/>
              <a:gdLst/>
              <a:ahLst/>
              <a:cxnLst/>
              <a:rect l="l" t="t" r="r" b="b"/>
              <a:pathLst>
                <a:path w="6465419" h="4726940">
                  <a:moveTo>
                    <a:pt x="4570835" y="4662170"/>
                  </a:moveTo>
                  <a:cubicBezTo>
                    <a:pt x="4533452" y="4669790"/>
                    <a:pt x="4504566" y="4679950"/>
                    <a:pt x="4475680" y="4682490"/>
                  </a:cubicBezTo>
                  <a:cubicBezTo>
                    <a:pt x="4312557" y="4692650"/>
                    <a:pt x="4151133" y="4702810"/>
                    <a:pt x="3988010" y="4711700"/>
                  </a:cubicBezTo>
                  <a:cubicBezTo>
                    <a:pt x="3904750" y="4715510"/>
                    <a:pt x="3821490" y="4719320"/>
                    <a:pt x="3738229" y="4720590"/>
                  </a:cubicBezTo>
                  <a:cubicBezTo>
                    <a:pt x="3648172" y="4723130"/>
                    <a:pt x="3558114" y="4726940"/>
                    <a:pt x="3469756" y="4724400"/>
                  </a:cubicBezTo>
                  <a:cubicBezTo>
                    <a:pt x="3384796" y="4723130"/>
                    <a:pt x="3299837" y="4719320"/>
                    <a:pt x="3218275" y="4707890"/>
                  </a:cubicBezTo>
                  <a:cubicBezTo>
                    <a:pt x="3112925" y="4693920"/>
                    <a:pt x="3005876" y="4693920"/>
                    <a:pt x="2902225" y="4681220"/>
                  </a:cubicBezTo>
                  <a:cubicBezTo>
                    <a:pt x="2632053" y="4648200"/>
                    <a:pt x="2356783" y="4657090"/>
                    <a:pt x="2084912" y="4643120"/>
                  </a:cubicBezTo>
                  <a:cubicBezTo>
                    <a:pt x="1931985" y="4635500"/>
                    <a:pt x="1779057" y="4617720"/>
                    <a:pt x="1626130" y="4602480"/>
                  </a:cubicBezTo>
                  <a:cubicBezTo>
                    <a:pt x="1452812" y="4585970"/>
                    <a:pt x="1279494" y="4566920"/>
                    <a:pt x="1104477" y="4549140"/>
                  </a:cubicBezTo>
                  <a:cubicBezTo>
                    <a:pt x="977037" y="4536440"/>
                    <a:pt x="847898" y="4523740"/>
                    <a:pt x="720459" y="4511040"/>
                  </a:cubicBezTo>
                  <a:cubicBezTo>
                    <a:pt x="717060" y="4511040"/>
                    <a:pt x="713662" y="4509770"/>
                    <a:pt x="710263" y="4509770"/>
                  </a:cubicBezTo>
                  <a:cubicBezTo>
                    <a:pt x="603214" y="4475480"/>
                    <a:pt x="489368" y="4448810"/>
                    <a:pt x="390815" y="4404360"/>
                  </a:cubicBezTo>
                  <a:cubicBezTo>
                    <a:pt x="224294" y="4328160"/>
                    <a:pt x="152928" y="4206240"/>
                    <a:pt x="146131" y="4062730"/>
                  </a:cubicBezTo>
                  <a:cubicBezTo>
                    <a:pt x="144432" y="4013200"/>
                    <a:pt x="135936" y="3964940"/>
                    <a:pt x="135936" y="3915410"/>
                  </a:cubicBezTo>
                  <a:cubicBezTo>
                    <a:pt x="137635" y="3846830"/>
                    <a:pt x="144432" y="3779520"/>
                    <a:pt x="149529" y="3712210"/>
                  </a:cubicBezTo>
                  <a:cubicBezTo>
                    <a:pt x="163123" y="3511550"/>
                    <a:pt x="169919" y="3310890"/>
                    <a:pt x="149529" y="3110230"/>
                  </a:cubicBezTo>
                  <a:cubicBezTo>
                    <a:pt x="130838" y="2929890"/>
                    <a:pt x="113846" y="2750820"/>
                    <a:pt x="95155" y="2570480"/>
                  </a:cubicBezTo>
                  <a:cubicBezTo>
                    <a:pt x="83261" y="2454910"/>
                    <a:pt x="67968" y="2340610"/>
                    <a:pt x="57773" y="2225040"/>
                  </a:cubicBezTo>
                  <a:cubicBezTo>
                    <a:pt x="50976" y="2148840"/>
                    <a:pt x="52675" y="2071370"/>
                    <a:pt x="45878" y="1995170"/>
                  </a:cubicBezTo>
                  <a:cubicBezTo>
                    <a:pt x="42480" y="1951990"/>
                    <a:pt x="23789" y="1910080"/>
                    <a:pt x="22090" y="1866900"/>
                  </a:cubicBezTo>
                  <a:cubicBezTo>
                    <a:pt x="15293" y="1762760"/>
                    <a:pt x="13594" y="1657350"/>
                    <a:pt x="10195" y="1551940"/>
                  </a:cubicBezTo>
                  <a:cubicBezTo>
                    <a:pt x="8496" y="1511300"/>
                    <a:pt x="0" y="1470660"/>
                    <a:pt x="1699" y="1430020"/>
                  </a:cubicBezTo>
                  <a:cubicBezTo>
                    <a:pt x="3398" y="1366520"/>
                    <a:pt x="13594" y="1303020"/>
                    <a:pt x="15293" y="1239520"/>
                  </a:cubicBezTo>
                  <a:cubicBezTo>
                    <a:pt x="16992" y="1165860"/>
                    <a:pt x="6797" y="1092200"/>
                    <a:pt x="10195" y="1019810"/>
                  </a:cubicBezTo>
                  <a:cubicBezTo>
                    <a:pt x="10195" y="949960"/>
                    <a:pt x="22090" y="881380"/>
                    <a:pt x="33984" y="811530"/>
                  </a:cubicBezTo>
                  <a:cubicBezTo>
                    <a:pt x="37382" y="787400"/>
                    <a:pt x="61171" y="765810"/>
                    <a:pt x="67968" y="741680"/>
                  </a:cubicBezTo>
                  <a:cubicBezTo>
                    <a:pt x="96854" y="622300"/>
                    <a:pt x="127440" y="502920"/>
                    <a:pt x="202204" y="392430"/>
                  </a:cubicBezTo>
                  <a:cubicBezTo>
                    <a:pt x="219196" y="368300"/>
                    <a:pt x="246383" y="346710"/>
                    <a:pt x="271871" y="327660"/>
                  </a:cubicBezTo>
                  <a:cubicBezTo>
                    <a:pt x="280367" y="321310"/>
                    <a:pt x="300758" y="325120"/>
                    <a:pt x="305855" y="325120"/>
                  </a:cubicBezTo>
                  <a:cubicBezTo>
                    <a:pt x="317749" y="308610"/>
                    <a:pt x="324546" y="292100"/>
                    <a:pt x="338140" y="284480"/>
                  </a:cubicBezTo>
                  <a:cubicBezTo>
                    <a:pt x="411205" y="242570"/>
                    <a:pt x="487669" y="212090"/>
                    <a:pt x="582824" y="204470"/>
                  </a:cubicBezTo>
                  <a:cubicBezTo>
                    <a:pt x="654190" y="198120"/>
                    <a:pt x="723857" y="175260"/>
                    <a:pt x="795223" y="162560"/>
                  </a:cubicBezTo>
                  <a:cubicBezTo>
                    <a:pt x="881882" y="147320"/>
                    <a:pt x="968541" y="129540"/>
                    <a:pt x="1058598" y="120650"/>
                  </a:cubicBezTo>
                  <a:cubicBezTo>
                    <a:pt x="1140160" y="113030"/>
                    <a:pt x="1218323" y="96520"/>
                    <a:pt x="1301583" y="91440"/>
                  </a:cubicBezTo>
                  <a:cubicBezTo>
                    <a:pt x="1386543" y="86360"/>
                    <a:pt x="1471503" y="71120"/>
                    <a:pt x="1558162" y="66040"/>
                  </a:cubicBezTo>
                  <a:cubicBezTo>
                    <a:pt x="1792651" y="53340"/>
                    <a:pt x="2028839" y="44450"/>
                    <a:pt x="2263328" y="34290"/>
                  </a:cubicBezTo>
                  <a:cubicBezTo>
                    <a:pt x="2321101" y="31750"/>
                    <a:pt x="2378873" y="34290"/>
                    <a:pt x="2436645" y="35560"/>
                  </a:cubicBezTo>
                  <a:cubicBezTo>
                    <a:pt x="2465532" y="36830"/>
                    <a:pt x="2494418" y="41910"/>
                    <a:pt x="2525004" y="44450"/>
                  </a:cubicBezTo>
                  <a:cubicBezTo>
                    <a:pt x="2538597" y="45720"/>
                    <a:pt x="2552191" y="41910"/>
                    <a:pt x="2565784" y="41910"/>
                  </a:cubicBezTo>
                  <a:cubicBezTo>
                    <a:pt x="2606565" y="41910"/>
                    <a:pt x="2649045" y="41910"/>
                    <a:pt x="2689826" y="40640"/>
                  </a:cubicBezTo>
                  <a:cubicBezTo>
                    <a:pt x="2767989" y="38100"/>
                    <a:pt x="2847851" y="31750"/>
                    <a:pt x="2926014" y="31750"/>
                  </a:cubicBezTo>
                  <a:cubicBezTo>
                    <a:pt x="3002478" y="31750"/>
                    <a:pt x="3078941" y="35560"/>
                    <a:pt x="3155405" y="38100"/>
                  </a:cubicBezTo>
                  <a:lnTo>
                    <a:pt x="3216576" y="38100"/>
                  </a:lnTo>
                  <a:cubicBezTo>
                    <a:pt x="3310032" y="35560"/>
                    <a:pt x="3401788" y="35560"/>
                    <a:pt x="3495244" y="31750"/>
                  </a:cubicBezTo>
                  <a:cubicBezTo>
                    <a:pt x="3585301" y="27940"/>
                    <a:pt x="3673659" y="19050"/>
                    <a:pt x="3763717" y="15240"/>
                  </a:cubicBezTo>
                  <a:cubicBezTo>
                    <a:pt x="3806197" y="12700"/>
                    <a:pt x="3850376" y="12700"/>
                    <a:pt x="3892856" y="19050"/>
                  </a:cubicBezTo>
                  <a:cubicBezTo>
                    <a:pt x="3957425" y="27940"/>
                    <a:pt x="4018596" y="33020"/>
                    <a:pt x="4083165" y="19050"/>
                  </a:cubicBezTo>
                  <a:cubicBezTo>
                    <a:pt x="4106954" y="13970"/>
                    <a:pt x="4137540" y="22860"/>
                    <a:pt x="4164727" y="25400"/>
                  </a:cubicBezTo>
                  <a:cubicBezTo>
                    <a:pt x="4176621" y="26670"/>
                    <a:pt x="4190215" y="29210"/>
                    <a:pt x="4197012" y="25400"/>
                  </a:cubicBezTo>
                  <a:cubicBezTo>
                    <a:pt x="4242890" y="0"/>
                    <a:pt x="4285370" y="6350"/>
                    <a:pt x="4329549" y="27940"/>
                  </a:cubicBezTo>
                  <a:cubicBezTo>
                    <a:pt x="4334647" y="30480"/>
                    <a:pt x="4348240" y="24130"/>
                    <a:pt x="4358435" y="24130"/>
                  </a:cubicBezTo>
                  <a:cubicBezTo>
                    <a:pt x="4399216" y="24130"/>
                    <a:pt x="4439996" y="24130"/>
                    <a:pt x="4482476" y="25400"/>
                  </a:cubicBezTo>
                  <a:cubicBezTo>
                    <a:pt x="4513062" y="26670"/>
                    <a:pt x="4541948" y="34290"/>
                    <a:pt x="4572534" y="36830"/>
                  </a:cubicBezTo>
                  <a:cubicBezTo>
                    <a:pt x="4638803" y="43180"/>
                    <a:pt x="4706770" y="53340"/>
                    <a:pt x="4774738" y="53340"/>
                  </a:cubicBezTo>
                  <a:cubicBezTo>
                    <a:pt x="4902178" y="54610"/>
                    <a:pt x="5029617" y="58420"/>
                    <a:pt x="5155357" y="78740"/>
                  </a:cubicBezTo>
                  <a:cubicBezTo>
                    <a:pt x="5272602" y="97790"/>
                    <a:pt x="5393245" y="97790"/>
                    <a:pt x="5512188" y="113030"/>
                  </a:cubicBezTo>
                  <a:cubicBezTo>
                    <a:pt x="5583555" y="121920"/>
                    <a:pt x="5656620" y="138430"/>
                    <a:pt x="5717791" y="165100"/>
                  </a:cubicBezTo>
                  <a:cubicBezTo>
                    <a:pt x="5784060" y="193040"/>
                    <a:pt x="5835036" y="238760"/>
                    <a:pt x="5894507" y="276860"/>
                  </a:cubicBezTo>
                  <a:cubicBezTo>
                    <a:pt x="5916597" y="290830"/>
                    <a:pt x="5948882" y="300990"/>
                    <a:pt x="5964174" y="318770"/>
                  </a:cubicBezTo>
                  <a:cubicBezTo>
                    <a:pt x="6008354" y="367030"/>
                    <a:pt x="6047435" y="417830"/>
                    <a:pt x="6086517" y="468630"/>
                  </a:cubicBezTo>
                  <a:cubicBezTo>
                    <a:pt x="6115403" y="505460"/>
                    <a:pt x="6144289" y="543560"/>
                    <a:pt x="6166379" y="581660"/>
                  </a:cubicBezTo>
                  <a:cubicBezTo>
                    <a:pt x="6190167" y="626110"/>
                    <a:pt x="6208859" y="671830"/>
                    <a:pt x="6227550" y="718820"/>
                  </a:cubicBezTo>
                  <a:cubicBezTo>
                    <a:pt x="6256436" y="792480"/>
                    <a:pt x="6290420" y="866140"/>
                    <a:pt x="6309111" y="942340"/>
                  </a:cubicBezTo>
                  <a:cubicBezTo>
                    <a:pt x="6336298" y="1049020"/>
                    <a:pt x="6349892" y="1158240"/>
                    <a:pt x="6370282" y="1266190"/>
                  </a:cubicBezTo>
                  <a:cubicBezTo>
                    <a:pt x="6377079" y="1301750"/>
                    <a:pt x="6385575" y="1337310"/>
                    <a:pt x="6388973" y="1372870"/>
                  </a:cubicBezTo>
                  <a:cubicBezTo>
                    <a:pt x="6399168" y="1474470"/>
                    <a:pt x="6405965" y="1574800"/>
                    <a:pt x="6414461" y="1676400"/>
                  </a:cubicBezTo>
                  <a:cubicBezTo>
                    <a:pt x="6426356" y="1802130"/>
                    <a:pt x="6443348" y="1926590"/>
                    <a:pt x="6451844" y="2052320"/>
                  </a:cubicBezTo>
                  <a:cubicBezTo>
                    <a:pt x="6460339" y="2172970"/>
                    <a:pt x="6465419" y="2294890"/>
                    <a:pt x="6462879" y="2416810"/>
                  </a:cubicBezTo>
                  <a:cubicBezTo>
                    <a:pt x="6458640" y="2620010"/>
                    <a:pt x="6445047" y="2821940"/>
                    <a:pt x="6431453" y="3025140"/>
                  </a:cubicBezTo>
                  <a:cubicBezTo>
                    <a:pt x="6422957" y="3150870"/>
                    <a:pt x="6411063" y="3275330"/>
                    <a:pt x="6394071" y="3399790"/>
                  </a:cubicBezTo>
                  <a:cubicBezTo>
                    <a:pt x="6377079" y="3524250"/>
                    <a:pt x="6351591" y="3647440"/>
                    <a:pt x="6332900" y="3771900"/>
                  </a:cubicBezTo>
                  <a:cubicBezTo>
                    <a:pt x="6319306" y="3858260"/>
                    <a:pt x="6315908" y="3944620"/>
                    <a:pt x="6300615" y="4029710"/>
                  </a:cubicBezTo>
                  <a:cubicBezTo>
                    <a:pt x="6287022" y="4107180"/>
                    <a:pt x="6236046" y="4175760"/>
                    <a:pt x="6168078" y="4232910"/>
                  </a:cubicBezTo>
                  <a:cubicBezTo>
                    <a:pt x="6112004" y="4281170"/>
                    <a:pt x="6067825" y="4335780"/>
                    <a:pt x="6010053" y="4382770"/>
                  </a:cubicBezTo>
                  <a:cubicBezTo>
                    <a:pt x="5959077" y="4424680"/>
                    <a:pt x="5903003" y="4466590"/>
                    <a:pt x="5814645" y="4467860"/>
                  </a:cubicBezTo>
                  <a:cubicBezTo>
                    <a:pt x="5794255" y="4467860"/>
                    <a:pt x="5775564" y="4483100"/>
                    <a:pt x="5755174" y="4490720"/>
                  </a:cubicBezTo>
                  <a:cubicBezTo>
                    <a:pt x="5668514" y="4518660"/>
                    <a:pt x="5578457" y="4542790"/>
                    <a:pt x="5493497" y="4573270"/>
                  </a:cubicBezTo>
                  <a:cubicBezTo>
                    <a:pt x="5337172" y="4629150"/>
                    <a:pt x="5168952" y="4638040"/>
                    <a:pt x="5000731" y="4643120"/>
                  </a:cubicBezTo>
                  <a:cubicBezTo>
                    <a:pt x="4936161" y="4645660"/>
                    <a:pt x="4869893" y="4641850"/>
                    <a:pt x="4805323" y="4645660"/>
                  </a:cubicBezTo>
                  <a:cubicBezTo>
                    <a:pt x="4773039" y="4646930"/>
                    <a:pt x="4742453" y="4658360"/>
                    <a:pt x="4711867" y="4663440"/>
                  </a:cubicBezTo>
                  <a:cubicBezTo>
                    <a:pt x="4698274" y="4665980"/>
                    <a:pt x="4684681" y="4664710"/>
                    <a:pt x="4669387" y="4665980"/>
                  </a:cubicBezTo>
                  <a:cubicBezTo>
                    <a:pt x="4648998" y="4667250"/>
                    <a:pt x="4628607" y="4671060"/>
                    <a:pt x="4608217" y="4669790"/>
                  </a:cubicBezTo>
                  <a:cubicBezTo>
                    <a:pt x="4587827" y="4667250"/>
                    <a:pt x="4574233" y="4662170"/>
                    <a:pt x="4570835" y="4662170"/>
                  </a:cubicBezTo>
                  <a:close/>
                </a:path>
              </a:pathLst>
            </a:custGeom>
            <a:blipFill>
              <a:blip r:embed="rId16"/>
              <a:stretch>
                <a:fillRect l="-28971" t="-76577" r="-31613" b="-1124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292F92-8457-8E84-717F-E1681E73C245}"/>
              </a:ext>
            </a:extLst>
          </p:cNvPr>
          <p:cNvGrpSpPr/>
          <p:nvPr/>
        </p:nvGrpSpPr>
        <p:grpSpPr>
          <a:xfrm>
            <a:off x="5253524" y="123111"/>
            <a:ext cx="7780952" cy="1895238"/>
            <a:chOff x="7413982" y="123111"/>
            <a:chExt cx="7780952" cy="1895238"/>
          </a:xfrm>
        </p:grpSpPr>
        <p:pic>
          <p:nvPicPr>
            <p:cNvPr id="37" name="Picture 36" descr="A black and gold border with stars&#10;&#10;AI-generated content may be incorrect.">
              <a:extLst>
                <a:ext uri="{FF2B5EF4-FFF2-40B4-BE49-F238E27FC236}">
                  <a16:creationId xmlns:a16="http://schemas.microsoft.com/office/drawing/2014/main" id="{79C0B420-72EE-8E4F-F8F7-59E32F18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982" y="123111"/>
              <a:ext cx="7780952" cy="189523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294504-5AED-EFFC-FA30-E599AA252A99}"/>
                </a:ext>
              </a:extLst>
            </p:cNvPr>
            <p:cNvSpPr txBox="1"/>
            <p:nvPr/>
          </p:nvSpPr>
          <p:spPr>
            <a:xfrm>
              <a:off x="8456483" y="286473"/>
              <a:ext cx="56959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ผลการดำเนินงาน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FE1EC6-83F7-15B8-B24A-567F85D6A61A}"/>
              </a:ext>
            </a:extLst>
          </p:cNvPr>
          <p:cNvGrpSpPr/>
          <p:nvPr/>
        </p:nvGrpSpPr>
        <p:grpSpPr>
          <a:xfrm>
            <a:off x="6825460" y="1850414"/>
            <a:ext cx="4637080" cy="781610"/>
            <a:chOff x="9608019" y="1850414"/>
            <a:chExt cx="4637080" cy="78161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F9D16AB-FD1C-384E-2F8D-3CE20B84A2C1}"/>
                </a:ext>
              </a:extLst>
            </p:cNvPr>
            <p:cNvSpPr/>
            <p:nvPr/>
          </p:nvSpPr>
          <p:spPr>
            <a:xfrm>
              <a:off x="10238981" y="2079176"/>
              <a:ext cx="3375157" cy="552848"/>
            </a:xfrm>
            <a:prstGeom prst="roundRect">
              <a:avLst>
                <a:gd name="adj" fmla="val 50000"/>
              </a:avLst>
            </a:prstGeom>
            <a:solidFill>
              <a:srgbClr val="5A4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F888AB-6D9F-A369-5F5E-3A17DC99F558}"/>
                </a:ext>
              </a:extLst>
            </p:cNvPr>
            <p:cNvSpPr txBox="1"/>
            <p:nvPr/>
          </p:nvSpPr>
          <p:spPr>
            <a:xfrm>
              <a:off x="9608019" y="1850414"/>
              <a:ext cx="4637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FDF1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เดือน มีนาคม 2568</a:t>
              </a:r>
              <a:endParaRPr lang="en-US" sz="4000" dirty="0">
                <a:solidFill>
                  <a:srgbClr val="FFFDF1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pic>
        <p:nvPicPr>
          <p:cNvPr id="43" name="Picture 42" descr="A person in orange robes&#10;&#10;AI-generated content may be incorrect.">
            <a:extLst>
              <a:ext uri="{FF2B5EF4-FFF2-40B4-BE49-F238E27FC236}">
                <a16:creationId xmlns:a16="http://schemas.microsoft.com/office/drawing/2014/main" id="{E632B5D7-12D0-B1A8-6C7C-7483B8E7AF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" y="6384343"/>
            <a:ext cx="18057143" cy="32666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931588" y="680922"/>
            <a:ext cx="19941495" cy="7337505"/>
            <a:chOff x="0" y="0"/>
            <a:chExt cx="26588660" cy="978334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8808465" cy="9783340"/>
            </a:xfrm>
            <a:custGeom>
              <a:avLst/>
              <a:gdLst/>
              <a:ahLst/>
              <a:cxnLst/>
              <a:rect l="l" t="t" r="r" b="b"/>
              <a:pathLst>
                <a:path w="18808465" h="9783340">
                  <a:moveTo>
                    <a:pt x="18808465" y="0"/>
                  </a:moveTo>
                  <a:lnTo>
                    <a:pt x="0" y="0"/>
                  </a:lnTo>
                  <a:lnTo>
                    <a:pt x="0" y="9783340"/>
                  </a:lnTo>
                  <a:lnTo>
                    <a:pt x="18808465" y="9783340"/>
                  </a:lnTo>
                  <a:lnTo>
                    <a:pt x="18808465" y="0"/>
                  </a:lnTo>
                  <a:close/>
                </a:path>
              </a:pathLst>
            </a:custGeom>
            <a:blipFill>
              <a:blip r:embed="rId3"/>
              <a:stretch>
                <a:fillRect b="-316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780195" y="0"/>
              <a:ext cx="18808465" cy="9331313"/>
            </a:xfrm>
            <a:custGeom>
              <a:avLst/>
              <a:gdLst/>
              <a:ahLst/>
              <a:cxnLst/>
              <a:rect l="l" t="t" r="r" b="b"/>
              <a:pathLst>
                <a:path w="18808465" h="9331313">
                  <a:moveTo>
                    <a:pt x="0" y="0"/>
                  </a:moveTo>
                  <a:lnTo>
                    <a:pt x="18808465" y="0"/>
                  </a:lnTo>
                  <a:lnTo>
                    <a:pt x="18808465" y="9331313"/>
                  </a:lnTo>
                  <a:lnTo>
                    <a:pt x="0" y="93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794389">
            <a:off x="-1467381" y="3058617"/>
            <a:ext cx="22412756" cy="13178694"/>
            <a:chOff x="0" y="0"/>
            <a:chExt cx="29883675" cy="17571592"/>
          </a:xfrm>
        </p:grpSpPr>
        <p:sp>
          <p:nvSpPr>
            <p:cNvPr id="7" name="Freeform 7"/>
            <p:cNvSpPr/>
            <p:nvPr/>
          </p:nvSpPr>
          <p:spPr>
            <a:xfrm rot="474538">
              <a:off x="306181" y="8011052"/>
              <a:ext cx="20735662" cy="5883744"/>
            </a:xfrm>
            <a:custGeom>
              <a:avLst/>
              <a:gdLst/>
              <a:ahLst/>
              <a:cxnLst/>
              <a:rect l="l" t="t" r="r" b="b"/>
              <a:pathLst>
                <a:path w="20735662" h="5883744">
                  <a:moveTo>
                    <a:pt x="0" y="0"/>
                  </a:moveTo>
                  <a:lnTo>
                    <a:pt x="20735662" y="0"/>
                  </a:lnTo>
                  <a:lnTo>
                    <a:pt x="20735662" y="5883744"/>
                  </a:lnTo>
                  <a:lnTo>
                    <a:pt x="0" y="588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078447" flipH="1">
              <a:off x="8145720" y="5676889"/>
              <a:ext cx="21912998" cy="6217813"/>
            </a:xfrm>
            <a:custGeom>
              <a:avLst/>
              <a:gdLst/>
              <a:ahLst/>
              <a:cxnLst/>
              <a:rect l="l" t="t" r="r" b="b"/>
              <a:pathLst>
                <a:path w="21912998" h="6217813">
                  <a:moveTo>
                    <a:pt x="21912998" y="0"/>
                  </a:moveTo>
                  <a:lnTo>
                    <a:pt x="0" y="0"/>
                  </a:lnTo>
                  <a:lnTo>
                    <a:pt x="0" y="6217814"/>
                  </a:lnTo>
                  <a:lnTo>
                    <a:pt x="21912998" y="6217814"/>
                  </a:lnTo>
                  <a:lnTo>
                    <a:pt x="21912998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72971" flipH="1">
              <a:off x="1179937" y="6517151"/>
              <a:ext cx="1992881" cy="7313324"/>
            </a:xfrm>
            <a:custGeom>
              <a:avLst/>
              <a:gdLst/>
              <a:ahLst/>
              <a:cxnLst/>
              <a:rect l="l" t="t" r="r" b="b"/>
              <a:pathLst>
                <a:path w="1992881" h="7313324">
                  <a:moveTo>
                    <a:pt x="1992881" y="0"/>
                  </a:moveTo>
                  <a:lnTo>
                    <a:pt x="0" y="0"/>
                  </a:lnTo>
                  <a:lnTo>
                    <a:pt x="0" y="7313324"/>
                  </a:lnTo>
                  <a:lnTo>
                    <a:pt x="1992881" y="7313324"/>
                  </a:lnTo>
                  <a:lnTo>
                    <a:pt x="1992881" y="0"/>
                  </a:lnTo>
                  <a:close/>
                </a:path>
              </a:pathLst>
            </a:custGeom>
            <a:blipFill>
              <a:blip r:embed="rId5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21899" flipH="1">
              <a:off x="17197198" y="4501124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2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2" y="8447453"/>
                  </a:lnTo>
                  <a:lnTo>
                    <a:pt x="5893272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794389">
              <a:off x="1903756" y="9730866"/>
              <a:ext cx="4501840" cy="7186811"/>
            </a:xfrm>
            <a:custGeom>
              <a:avLst/>
              <a:gdLst/>
              <a:ahLst/>
              <a:cxnLst/>
              <a:rect l="l" t="t" r="r" b="b"/>
              <a:pathLst>
                <a:path w="4501840" h="7186811">
                  <a:moveTo>
                    <a:pt x="0" y="0"/>
                  </a:moveTo>
                  <a:lnTo>
                    <a:pt x="4501839" y="0"/>
                  </a:lnTo>
                  <a:lnTo>
                    <a:pt x="4501839" y="7186811"/>
                  </a:lnTo>
                  <a:lnTo>
                    <a:pt x="0" y="7186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94389" flipH="1">
              <a:off x="21744445" y="2690360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5893273" y="0"/>
                  </a:moveTo>
                  <a:lnTo>
                    <a:pt x="0" y="0"/>
                  </a:lnTo>
                  <a:lnTo>
                    <a:pt x="0" y="8447453"/>
                  </a:lnTo>
                  <a:lnTo>
                    <a:pt x="5893273" y="8447453"/>
                  </a:lnTo>
                  <a:lnTo>
                    <a:pt x="5893273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98341" y="2020666"/>
              <a:ext cx="6610294" cy="6291470"/>
            </a:xfrm>
            <a:custGeom>
              <a:avLst/>
              <a:gdLst/>
              <a:ahLst/>
              <a:cxnLst/>
              <a:rect l="l" t="t" r="r" b="b"/>
              <a:pathLst>
                <a:path w="6610294" h="6291470">
                  <a:moveTo>
                    <a:pt x="0" y="0"/>
                  </a:moveTo>
                  <a:lnTo>
                    <a:pt x="6610294" y="0"/>
                  </a:lnTo>
                  <a:lnTo>
                    <a:pt x="6610294" y="6291469"/>
                  </a:lnTo>
                  <a:lnTo>
                    <a:pt x="0" y="629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00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94389">
              <a:off x="2617761" y="7541856"/>
              <a:ext cx="5076927" cy="5237589"/>
            </a:xfrm>
            <a:custGeom>
              <a:avLst/>
              <a:gdLst/>
              <a:ahLst/>
              <a:cxnLst/>
              <a:rect l="l" t="t" r="r" b="b"/>
              <a:pathLst>
                <a:path w="5076927" h="5237589">
                  <a:moveTo>
                    <a:pt x="0" y="0"/>
                  </a:moveTo>
                  <a:lnTo>
                    <a:pt x="5076927" y="0"/>
                  </a:lnTo>
                  <a:lnTo>
                    <a:pt x="5076927" y="5237589"/>
                  </a:lnTo>
                  <a:lnTo>
                    <a:pt x="0" y="523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813436">
              <a:off x="11303945" y="7542002"/>
              <a:ext cx="5893273" cy="8447453"/>
            </a:xfrm>
            <a:custGeom>
              <a:avLst/>
              <a:gdLst/>
              <a:ahLst/>
              <a:cxnLst/>
              <a:rect l="l" t="t" r="r" b="b"/>
              <a:pathLst>
                <a:path w="5893273" h="8447453">
                  <a:moveTo>
                    <a:pt x="0" y="0"/>
                  </a:moveTo>
                  <a:lnTo>
                    <a:pt x="5893272" y="0"/>
                  </a:lnTo>
                  <a:lnTo>
                    <a:pt x="5893272" y="8447453"/>
                  </a:lnTo>
                  <a:lnTo>
                    <a:pt x="0" y="844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794389" flipH="1">
              <a:off x="7212650" y="8520193"/>
              <a:ext cx="3133862" cy="4587350"/>
            </a:xfrm>
            <a:custGeom>
              <a:avLst/>
              <a:gdLst/>
              <a:ahLst/>
              <a:cxnLst/>
              <a:rect l="l" t="t" r="r" b="b"/>
              <a:pathLst>
                <a:path w="3133862" h="4587350">
                  <a:moveTo>
                    <a:pt x="3133862" y="0"/>
                  </a:moveTo>
                  <a:lnTo>
                    <a:pt x="0" y="0"/>
                  </a:lnTo>
                  <a:lnTo>
                    <a:pt x="0" y="4587351"/>
                  </a:lnTo>
                  <a:lnTo>
                    <a:pt x="3133862" y="4587351"/>
                  </a:lnTo>
                  <a:lnTo>
                    <a:pt x="313386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94389">
              <a:off x="10331339" y="7096992"/>
              <a:ext cx="4451908" cy="6516707"/>
            </a:xfrm>
            <a:custGeom>
              <a:avLst/>
              <a:gdLst/>
              <a:ahLst/>
              <a:cxnLst/>
              <a:rect l="l" t="t" r="r" b="b"/>
              <a:pathLst>
                <a:path w="4451908" h="6516707">
                  <a:moveTo>
                    <a:pt x="0" y="0"/>
                  </a:moveTo>
                  <a:lnTo>
                    <a:pt x="4451908" y="0"/>
                  </a:lnTo>
                  <a:lnTo>
                    <a:pt x="4451908" y="6516707"/>
                  </a:lnTo>
                  <a:lnTo>
                    <a:pt x="0" y="651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270722">
              <a:off x="15237440" y="7117300"/>
              <a:ext cx="2947300" cy="3040569"/>
            </a:xfrm>
            <a:custGeom>
              <a:avLst/>
              <a:gdLst/>
              <a:ahLst/>
              <a:cxnLst/>
              <a:rect l="l" t="t" r="r" b="b"/>
              <a:pathLst>
                <a:path w="2947300" h="3040569">
                  <a:moveTo>
                    <a:pt x="0" y="0"/>
                  </a:moveTo>
                  <a:lnTo>
                    <a:pt x="2947301" y="0"/>
                  </a:lnTo>
                  <a:lnTo>
                    <a:pt x="2947301" y="3040569"/>
                  </a:lnTo>
                  <a:lnTo>
                    <a:pt x="0" y="3040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794389" flipH="1">
              <a:off x="17811300" y="5826497"/>
              <a:ext cx="3185572" cy="4663043"/>
            </a:xfrm>
            <a:custGeom>
              <a:avLst/>
              <a:gdLst/>
              <a:ahLst/>
              <a:cxnLst/>
              <a:rect l="l" t="t" r="r" b="b"/>
              <a:pathLst>
                <a:path w="3185572" h="4663043">
                  <a:moveTo>
                    <a:pt x="3185572" y="0"/>
                  </a:moveTo>
                  <a:lnTo>
                    <a:pt x="0" y="0"/>
                  </a:lnTo>
                  <a:lnTo>
                    <a:pt x="0" y="4663043"/>
                  </a:lnTo>
                  <a:lnTo>
                    <a:pt x="3185572" y="4663043"/>
                  </a:lnTo>
                  <a:lnTo>
                    <a:pt x="3185572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83669" y="2855658"/>
            <a:ext cx="13520662" cy="3259074"/>
            <a:chOff x="0" y="0"/>
            <a:chExt cx="18027549" cy="434543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5951722" cy="4345432"/>
              <a:chOff x="0" y="0"/>
              <a:chExt cx="6460339" cy="47167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59907" r="-11477" b="-4408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035204" y="0"/>
              <a:ext cx="5951722" cy="4345432"/>
              <a:chOff x="0" y="0"/>
              <a:chExt cx="6460339" cy="47167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42420" b="-3952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075826" y="0"/>
              <a:ext cx="5951722" cy="4345432"/>
              <a:chOff x="0" y="0"/>
              <a:chExt cx="6460339" cy="47167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-7620"/>
                <a:ext cx="6465419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6465419" h="4726940">
                    <a:moveTo>
                      <a:pt x="4570835" y="4662170"/>
                    </a:moveTo>
                    <a:cubicBezTo>
                      <a:pt x="4533452" y="4669790"/>
                      <a:pt x="4504566" y="4679950"/>
                      <a:pt x="4475680" y="4682490"/>
                    </a:cubicBezTo>
                    <a:cubicBezTo>
                      <a:pt x="4312557" y="4692650"/>
                      <a:pt x="4151133" y="4702810"/>
                      <a:pt x="3988010" y="4711700"/>
                    </a:cubicBezTo>
                    <a:cubicBezTo>
                      <a:pt x="3904750" y="4715510"/>
                      <a:pt x="3821490" y="4719320"/>
                      <a:pt x="3738229" y="4720590"/>
                    </a:cubicBezTo>
                    <a:cubicBezTo>
                      <a:pt x="3648172" y="4723130"/>
                      <a:pt x="3558114" y="4726940"/>
                      <a:pt x="3469756" y="4724400"/>
                    </a:cubicBezTo>
                    <a:cubicBezTo>
                      <a:pt x="3384796" y="4723130"/>
                      <a:pt x="3299837" y="4719320"/>
                      <a:pt x="3218275" y="4707890"/>
                    </a:cubicBezTo>
                    <a:cubicBezTo>
                      <a:pt x="3112925" y="4693920"/>
                      <a:pt x="3005876" y="4693920"/>
                      <a:pt x="2902225" y="4681220"/>
                    </a:cubicBezTo>
                    <a:cubicBezTo>
                      <a:pt x="2632053" y="4648200"/>
                      <a:pt x="2356783" y="4657090"/>
                      <a:pt x="2084912" y="4643120"/>
                    </a:cubicBezTo>
                    <a:cubicBezTo>
                      <a:pt x="1931985" y="4635500"/>
                      <a:pt x="1779057" y="4617720"/>
                      <a:pt x="1626130" y="4602480"/>
                    </a:cubicBezTo>
                    <a:cubicBezTo>
                      <a:pt x="1452812" y="4585970"/>
                      <a:pt x="1279494" y="4566920"/>
                      <a:pt x="1104477" y="4549140"/>
                    </a:cubicBezTo>
                    <a:cubicBezTo>
                      <a:pt x="977037" y="4536440"/>
                      <a:pt x="847898" y="4523740"/>
                      <a:pt x="720459" y="4511040"/>
                    </a:cubicBezTo>
                    <a:cubicBezTo>
                      <a:pt x="717060" y="4511040"/>
                      <a:pt x="713662" y="4509770"/>
                      <a:pt x="710263" y="4509770"/>
                    </a:cubicBezTo>
                    <a:cubicBezTo>
                      <a:pt x="603214" y="4475480"/>
                      <a:pt x="489368" y="4448810"/>
                      <a:pt x="390815" y="4404360"/>
                    </a:cubicBezTo>
                    <a:cubicBezTo>
                      <a:pt x="224294" y="4328160"/>
                      <a:pt x="152928" y="4206240"/>
                      <a:pt x="146131" y="4062730"/>
                    </a:cubicBezTo>
                    <a:cubicBezTo>
                      <a:pt x="144432" y="4013200"/>
                      <a:pt x="135936" y="3964940"/>
                      <a:pt x="135936" y="3915410"/>
                    </a:cubicBezTo>
                    <a:cubicBezTo>
                      <a:pt x="137635" y="3846830"/>
                      <a:pt x="144432" y="3779520"/>
                      <a:pt x="149529" y="3712210"/>
                    </a:cubicBezTo>
                    <a:cubicBezTo>
                      <a:pt x="163123" y="3511550"/>
                      <a:pt x="169919" y="3310890"/>
                      <a:pt x="149529" y="3110230"/>
                    </a:cubicBezTo>
                    <a:cubicBezTo>
                      <a:pt x="130838" y="2929890"/>
                      <a:pt x="113846" y="2750820"/>
                      <a:pt x="95155" y="2570480"/>
                    </a:cubicBezTo>
                    <a:cubicBezTo>
                      <a:pt x="83261" y="2454910"/>
                      <a:pt x="67968" y="2340610"/>
                      <a:pt x="57773" y="2225040"/>
                    </a:cubicBezTo>
                    <a:cubicBezTo>
                      <a:pt x="50976" y="2148840"/>
                      <a:pt x="52675" y="2071370"/>
                      <a:pt x="45878" y="1995170"/>
                    </a:cubicBezTo>
                    <a:cubicBezTo>
                      <a:pt x="42480" y="1951990"/>
                      <a:pt x="23789" y="1910080"/>
                      <a:pt x="22090" y="1866900"/>
                    </a:cubicBezTo>
                    <a:cubicBezTo>
                      <a:pt x="15293" y="1762760"/>
                      <a:pt x="13594" y="1657350"/>
                      <a:pt x="10195" y="1551940"/>
                    </a:cubicBezTo>
                    <a:cubicBezTo>
                      <a:pt x="8496" y="1511300"/>
                      <a:pt x="0" y="1470660"/>
                      <a:pt x="1699" y="1430020"/>
                    </a:cubicBezTo>
                    <a:cubicBezTo>
                      <a:pt x="3398" y="1366520"/>
                      <a:pt x="13594" y="1303020"/>
                      <a:pt x="15293" y="1239520"/>
                    </a:cubicBezTo>
                    <a:cubicBezTo>
                      <a:pt x="16992" y="1165860"/>
                      <a:pt x="6797" y="1092200"/>
                      <a:pt x="10195" y="1019810"/>
                    </a:cubicBezTo>
                    <a:cubicBezTo>
                      <a:pt x="10195" y="949960"/>
                      <a:pt x="22090" y="881380"/>
                      <a:pt x="33984" y="811530"/>
                    </a:cubicBezTo>
                    <a:cubicBezTo>
                      <a:pt x="37382" y="787400"/>
                      <a:pt x="61171" y="765810"/>
                      <a:pt x="67968" y="741680"/>
                    </a:cubicBezTo>
                    <a:cubicBezTo>
                      <a:pt x="96854" y="622300"/>
                      <a:pt x="127440" y="502920"/>
                      <a:pt x="202204" y="392430"/>
                    </a:cubicBezTo>
                    <a:cubicBezTo>
                      <a:pt x="219196" y="368300"/>
                      <a:pt x="246383" y="346710"/>
                      <a:pt x="271871" y="327660"/>
                    </a:cubicBezTo>
                    <a:cubicBezTo>
                      <a:pt x="280367" y="321310"/>
                      <a:pt x="300758" y="325120"/>
                      <a:pt x="305855" y="325120"/>
                    </a:cubicBezTo>
                    <a:cubicBezTo>
                      <a:pt x="317749" y="308610"/>
                      <a:pt x="324546" y="292100"/>
                      <a:pt x="338140" y="284480"/>
                    </a:cubicBezTo>
                    <a:cubicBezTo>
                      <a:pt x="411205" y="242570"/>
                      <a:pt x="487669" y="212090"/>
                      <a:pt x="582824" y="204470"/>
                    </a:cubicBezTo>
                    <a:cubicBezTo>
                      <a:pt x="654190" y="198120"/>
                      <a:pt x="723857" y="175260"/>
                      <a:pt x="795223" y="162560"/>
                    </a:cubicBezTo>
                    <a:cubicBezTo>
                      <a:pt x="881882" y="147320"/>
                      <a:pt x="968541" y="129540"/>
                      <a:pt x="1058598" y="120650"/>
                    </a:cubicBezTo>
                    <a:cubicBezTo>
                      <a:pt x="1140160" y="113030"/>
                      <a:pt x="1218323" y="96520"/>
                      <a:pt x="1301583" y="91440"/>
                    </a:cubicBezTo>
                    <a:cubicBezTo>
                      <a:pt x="1386543" y="86360"/>
                      <a:pt x="1471503" y="71120"/>
                      <a:pt x="1558162" y="66040"/>
                    </a:cubicBezTo>
                    <a:cubicBezTo>
                      <a:pt x="1792651" y="53340"/>
                      <a:pt x="2028839" y="44450"/>
                      <a:pt x="2263328" y="34290"/>
                    </a:cubicBezTo>
                    <a:cubicBezTo>
                      <a:pt x="2321101" y="31750"/>
                      <a:pt x="2378873" y="34290"/>
                      <a:pt x="2436645" y="35560"/>
                    </a:cubicBezTo>
                    <a:cubicBezTo>
                      <a:pt x="2465532" y="36830"/>
                      <a:pt x="2494418" y="41910"/>
                      <a:pt x="2525004" y="44450"/>
                    </a:cubicBezTo>
                    <a:cubicBezTo>
                      <a:pt x="2538597" y="45720"/>
                      <a:pt x="2552191" y="41910"/>
                      <a:pt x="2565784" y="41910"/>
                    </a:cubicBezTo>
                    <a:cubicBezTo>
                      <a:pt x="2606565" y="41910"/>
                      <a:pt x="2649045" y="41910"/>
                      <a:pt x="2689826" y="40640"/>
                    </a:cubicBezTo>
                    <a:cubicBezTo>
                      <a:pt x="2767989" y="38100"/>
                      <a:pt x="2847851" y="31750"/>
                      <a:pt x="2926014" y="31750"/>
                    </a:cubicBezTo>
                    <a:cubicBezTo>
                      <a:pt x="3002478" y="31750"/>
                      <a:pt x="3078941" y="35560"/>
                      <a:pt x="3155405" y="38100"/>
                    </a:cubicBezTo>
                    <a:lnTo>
                      <a:pt x="3216576" y="38100"/>
                    </a:lnTo>
                    <a:cubicBezTo>
                      <a:pt x="3310032" y="35560"/>
                      <a:pt x="3401788" y="35560"/>
                      <a:pt x="3495244" y="31750"/>
                    </a:cubicBezTo>
                    <a:cubicBezTo>
                      <a:pt x="3585301" y="27940"/>
                      <a:pt x="3673659" y="19050"/>
                      <a:pt x="3763717" y="15240"/>
                    </a:cubicBezTo>
                    <a:cubicBezTo>
                      <a:pt x="3806197" y="12700"/>
                      <a:pt x="3850376" y="12700"/>
                      <a:pt x="3892856" y="19050"/>
                    </a:cubicBezTo>
                    <a:cubicBezTo>
                      <a:pt x="3957425" y="27940"/>
                      <a:pt x="4018596" y="33020"/>
                      <a:pt x="4083165" y="19050"/>
                    </a:cubicBezTo>
                    <a:cubicBezTo>
                      <a:pt x="4106954" y="13970"/>
                      <a:pt x="4137540" y="22860"/>
                      <a:pt x="4164727" y="25400"/>
                    </a:cubicBezTo>
                    <a:cubicBezTo>
                      <a:pt x="4176621" y="26670"/>
                      <a:pt x="4190215" y="29210"/>
                      <a:pt x="4197012" y="25400"/>
                    </a:cubicBezTo>
                    <a:cubicBezTo>
                      <a:pt x="4242890" y="0"/>
                      <a:pt x="4285370" y="6350"/>
                      <a:pt x="4329549" y="27940"/>
                    </a:cubicBezTo>
                    <a:cubicBezTo>
                      <a:pt x="4334647" y="30480"/>
                      <a:pt x="4348240" y="24130"/>
                      <a:pt x="4358435" y="24130"/>
                    </a:cubicBezTo>
                    <a:cubicBezTo>
                      <a:pt x="4399216" y="24130"/>
                      <a:pt x="4439996" y="24130"/>
                      <a:pt x="4482476" y="25400"/>
                    </a:cubicBezTo>
                    <a:cubicBezTo>
                      <a:pt x="4513062" y="26670"/>
                      <a:pt x="4541948" y="34290"/>
                      <a:pt x="4572534" y="36830"/>
                    </a:cubicBezTo>
                    <a:cubicBezTo>
                      <a:pt x="4638803" y="43180"/>
                      <a:pt x="4706770" y="53340"/>
                      <a:pt x="4774738" y="53340"/>
                    </a:cubicBezTo>
                    <a:cubicBezTo>
                      <a:pt x="4902178" y="54610"/>
                      <a:pt x="5029617" y="58420"/>
                      <a:pt x="5155357" y="78740"/>
                    </a:cubicBezTo>
                    <a:cubicBezTo>
                      <a:pt x="5272602" y="97790"/>
                      <a:pt x="5393245" y="97790"/>
                      <a:pt x="5512188" y="113030"/>
                    </a:cubicBezTo>
                    <a:cubicBezTo>
                      <a:pt x="5583555" y="121920"/>
                      <a:pt x="5656620" y="138430"/>
                      <a:pt x="5717791" y="165100"/>
                    </a:cubicBezTo>
                    <a:cubicBezTo>
                      <a:pt x="5784060" y="193040"/>
                      <a:pt x="5835036" y="238760"/>
                      <a:pt x="5894507" y="276860"/>
                    </a:cubicBezTo>
                    <a:cubicBezTo>
                      <a:pt x="5916597" y="290830"/>
                      <a:pt x="5948882" y="300990"/>
                      <a:pt x="5964174" y="318770"/>
                    </a:cubicBezTo>
                    <a:cubicBezTo>
                      <a:pt x="6008354" y="367030"/>
                      <a:pt x="6047435" y="417830"/>
                      <a:pt x="6086517" y="468630"/>
                    </a:cubicBezTo>
                    <a:cubicBezTo>
                      <a:pt x="6115403" y="505460"/>
                      <a:pt x="6144289" y="543560"/>
                      <a:pt x="6166379" y="581660"/>
                    </a:cubicBezTo>
                    <a:cubicBezTo>
                      <a:pt x="6190167" y="626110"/>
                      <a:pt x="6208859" y="671830"/>
                      <a:pt x="6227550" y="718820"/>
                    </a:cubicBezTo>
                    <a:cubicBezTo>
                      <a:pt x="6256436" y="792480"/>
                      <a:pt x="6290420" y="866140"/>
                      <a:pt x="6309111" y="942340"/>
                    </a:cubicBezTo>
                    <a:cubicBezTo>
                      <a:pt x="6336298" y="1049020"/>
                      <a:pt x="6349892" y="1158240"/>
                      <a:pt x="6370282" y="1266190"/>
                    </a:cubicBezTo>
                    <a:cubicBezTo>
                      <a:pt x="6377079" y="1301750"/>
                      <a:pt x="6385575" y="1337310"/>
                      <a:pt x="6388973" y="1372870"/>
                    </a:cubicBezTo>
                    <a:cubicBezTo>
                      <a:pt x="6399168" y="1474470"/>
                      <a:pt x="6405965" y="1574800"/>
                      <a:pt x="6414461" y="1676400"/>
                    </a:cubicBezTo>
                    <a:cubicBezTo>
                      <a:pt x="6426356" y="1802130"/>
                      <a:pt x="6443348" y="1926590"/>
                      <a:pt x="6451844" y="2052320"/>
                    </a:cubicBezTo>
                    <a:cubicBezTo>
                      <a:pt x="6460339" y="2172970"/>
                      <a:pt x="6465419" y="2294890"/>
                      <a:pt x="6462879" y="2416810"/>
                    </a:cubicBezTo>
                    <a:cubicBezTo>
                      <a:pt x="6458640" y="2620010"/>
                      <a:pt x="6445047" y="2821940"/>
                      <a:pt x="6431453" y="3025140"/>
                    </a:cubicBezTo>
                    <a:cubicBezTo>
                      <a:pt x="6422957" y="3150870"/>
                      <a:pt x="6411063" y="3275330"/>
                      <a:pt x="6394071" y="3399790"/>
                    </a:cubicBezTo>
                    <a:cubicBezTo>
                      <a:pt x="6377079" y="3524250"/>
                      <a:pt x="6351591" y="3647440"/>
                      <a:pt x="6332900" y="3771900"/>
                    </a:cubicBezTo>
                    <a:cubicBezTo>
                      <a:pt x="6319306" y="3858260"/>
                      <a:pt x="6315908" y="3944620"/>
                      <a:pt x="6300615" y="4029710"/>
                    </a:cubicBezTo>
                    <a:cubicBezTo>
                      <a:pt x="6287022" y="4107180"/>
                      <a:pt x="6236046" y="4175760"/>
                      <a:pt x="6168078" y="4232910"/>
                    </a:cubicBezTo>
                    <a:cubicBezTo>
                      <a:pt x="6112004" y="4281170"/>
                      <a:pt x="6067825" y="4335780"/>
                      <a:pt x="6010053" y="4382770"/>
                    </a:cubicBezTo>
                    <a:cubicBezTo>
                      <a:pt x="5959077" y="4424680"/>
                      <a:pt x="5903003" y="4466590"/>
                      <a:pt x="5814645" y="4467860"/>
                    </a:cubicBezTo>
                    <a:cubicBezTo>
                      <a:pt x="5794255" y="4467860"/>
                      <a:pt x="5775564" y="4483100"/>
                      <a:pt x="5755174" y="4490720"/>
                    </a:cubicBezTo>
                    <a:cubicBezTo>
                      <a:pt x="5668514" y="4518660"/>
                      <a:pt x="5578457" y="4542790"/>
                      <a:pt x="5493497" y="4573270"/>
                    </a:cubicBezTo>
                    <a:cubicBezTo>
                      <a:pt x="5337172" y="4629150"/>
                      <a:pt x="5168952" y="4638040"/>
                      <a:pt x="5000731" y="4643120"/>
                    </a:cubicBezTo>
                    <a:cubicBezTo>
                      <a:pt x="4936161" y="4645660"/>
                      <a:pt x="4869893" y="4641850"/>
                      <a:pt x="4805323" y="4645660"/>
                    </a:cubicBezTo>
                    <a:cubicBezTo>
                      <a:pt x="4773039" y="4646930"/>
                      <a:pt x="4742453" y="4658360"/>
                      <a:pt x="4711867" y="4663440"/>
                    </a:cubicBezTo>
                    <a:cubicBezTo>
                      <a:pt x="4698274" y="4665980"/>
                      <a:pt x="4684681" y="4664710"/>
                      <a:pt x="4669387" y="4665980"/>
                    </a:cubicBezTo>
                    <a:cubicBezTo>
                      <a:pt x="4648998" y="4667250"/>
                      <a:pt x="4628607" y="4671060"/>
                      <a:pt x="4608217" y="4669790"/>
                    </a:cubicBezTo>
                    <a:cubicBezTo>
                      <a:pt x="4587827" y="4667250"/>
                      <a:pt x="4574233" y="4662170"/>
                      <a:pt x="4570835" y="46621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71461" b="-12186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314CC4-BB8A-37DB-E0D1-3E6FFA55C545}"/>
              </a:ext>
            </a:extLst>
          </p:cNvPr>
          <p:cNvGrpSpPr/>
          <p:nvPr/>
        </p:nvGrpSpPr>
        <p:grpSpPr>
          <a:xfrm>
            <a:off x="5253524" y="123111"/>
            <a:ext cx="7780952" cy="1895238"/>
            <a:chOff x="7413982" y="123111"/>
            <a:chExt cx="7780952" cy="1895238"/>
          </a:xfrm>
        </p:grpSpPr>
        <p:pic>
          <p:nvPicPr>
            <p:cNvPr id="38" name="Picture 37" descr="A black and gold border with stars&#10;&#10;AI-generated content may be incorrect.">
              <a:extLst>
                <a:ext uri="{FF2B5EF4-FFF2-40B4-BE49-F238E27FC236}">
                  <a16:creationId xmlns:a16="http://schemas.microsoft.com/office/drawing/2014/main" id="{47094EF3-A60C-B5FE-4AD4-1DE5B24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982" y="123111"/>
              <a:ext cx="7780952" cy="189523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541071-F240-2EFB-5EAF-D6C8D0FEEB96}"/>
                </a:ext>
              </a:extLst>
            </p:cNvPr>
            <p:cNvSpPr txBox="1"/>
            <p:nvPr/>
          </p:nvSpPr>
          <p:spPr>
            <a:xfrm>
              <a:off x="8456483" y="286473"/>
              <a:ext cx="56959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dirty="0">
                  <a:solidFill>
                    <a:srgbClr val="5A4235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ผลการดำเนินงาน</a:t>
              </a:r>
              <a:endParaRPr lang="en-US" sz="8800" dirty="0">
                <a:solidFill>
                  <a:srgbClr val="5A4235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F31953C-E934-7435-4C5E-C383E3F95623}"/>
              </a:ext>
            </a:extLst>
          </p:cNvPr>
          <p:cNvGrpSpPr/>
          <p:nvPr/>
        </p:nvGrpSpPr>
        <p:grpSpPr>
          <a:xfrm>
            <a:off x="6825460" y="1850414"/>
            <a:ext cx="4637080" cy="781610"/>
            <a:chOff x="9608019" y="1850414"/>
            <a:chExt cx="4637080" cy="78161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DBF6B8C-271F-2A07-2629-39C41328F95A}"/>
                </a:ext>
              </a:extLst>
            </p:cNvPr>
            <p:cNvSpPr/>
            <p:nvPr/>
          </p:nvSpPr>
          <p:spPr>
            <a:xfrm>
              <a:off x="10238981" y="2079176"/>
              <a:ext cx="3375157" cy="552848"/>
            </a:xfrm>
            <a:prstGeom prst="roundRect">
              <a:avLst>
                <a:gd name="adj" fmla="val 50000"/>
              </a:avLst>
            </a:prstGeom>
            <a:solidFill>
              <a:srgbClr val="5A4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258C00-25B4-A11A-9DEF-1F5A8007552D}"/>
                </a:ext>
              </a:extLst>
            </p:cNvPr>
            <p:cNvSpPr txBox="1"/>
            <p:nvPr/>
          </p:nvSpPr>
          <p:spPr>
            <a:xfrm>
              <a:off x="9608019" y="1850414"/>
              <a:ext cx="4637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FDF1"/>
                  </a:solidFill>
                  <a:latin typeface="UID อิ่มจัง" panose="020B0604020202020204" charset="0"/>
                  <a:cs typeface="UID อิ่มจัง" panose="020B0604020202020204" charset="0"/>
                </a:rPr>
                <a:t>เดือน เมษายน 2568</a:t>
              </a:r>
              <a:endParaRPr lang="en-US" sz="4000" dirty="0">
                <a:solidFill>
                  <a:srgbClr val="FFFDF1"/>
                </a:solidFill>
                <a:latin typeface="UID อิ่มจัง" panose="020B0604020202020204" charset="0"/>
                <a:cs typeface="UID อิ่มจัง" panose="020B0604020202020204" charset="0"/>
              </a:endParaRPr>
            </a:p>
          </p:txBody>
        </p:sp>
      </p:grpSp>
      <p:pic>
        <p:nvPicPr>
          <p:cNvPr id="49" name="Picture 48" descr="A person and person in masks&#10;&#10;AI-generated content may be incorrect.">
            <a:extLst>
              <a:ext uri="{FF2B5EF4-FFF2-40B4-BE49-F238E27FC236}">
                <a16:creationId xmlns:a16="http://schemas.microsoft.com/office/drawing/2014/main" id="{437963A3-FD77-D6A7-E35E-D2B0666806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" y="6384343"/>
            <a:ext cx="18057143" cy="32666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090826" y="313125"/>
            <a:ext cx="14106349" cy="9660750"/>
          </a:xfrm>
          <a:custGeom>
            <a:avLst/>
            <a:gdLst/>
            <a:ahLst/>
            <a:cxnLst/>
            <a:rect l="l" t="t" r="r" b="b"/>
            <a:pathLst>
              <a:path w="14106349" h="9660750">
                <a:moveTo>
                  <a:pt x="14106348" y="0"/>
                </a:moveTo>
                <a:lnTo>
                  <a:pt x="0" y="0"/>
                </a:lnTo>
                <a:lnTo>
                  <a:pt x="0" y="9660750"/>
                </a:lnTo>
                <a:lnTo>
                  <a:pt x="14106348" y="9660750"/>
                </a:lnTo>
                <a:lnTo>
                  <a:pt x="1410634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794389">
            <a:off x="-923073" y="2858806"/>
            <a:ext cx="20456503" cy="12028418"/>
            <a:chOff x="0" y="0"/>
            <a:chExt cx="27275337" cy="16037890"/>
          </a:xfrm>
        </p:grpSpPr>
        <p:sp>
          <p:nvSpPr>
            <p:cNvPr id="5" name="Freeform 5"/>
            <p:cNvSpPr/>
            <p:nvPr/>
          </p:nvSpPr>
          <p:spPr>
            <a:xfrm rot="474538">
              <a:off x="279457" y="7311823"/>
              <a:ext cx="18925791" cy="5370193"/>
            </a:xfrm>
            <a:custGeom>
              <a:avLst/>
              <a:gdLst/>
              <a:ahLst/>
              <a:cxnLst/>
              <a:rect l="l" t="t" r="r" b="b"/>
              <a:pathLst>
                <a:path w="18925791" h="5370193">
                  <a:moveTo>
                    <a:pt x="0" y="0"/>
                  </a:moveTo>
                  <a:lnTo>
                    <a:pt x="18925791" y="0"/>
                  </a:lnTo>
                  <a:lnTo>
                    <a:pt x="18925791" y="5370193"/>
                  </a:lnTo>
                  <a:lnTo>
                    <a:pt x="0" y="5370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078447" flipH="1">
              <a:off x="7434737" y="5181393"/>
              <a:ext cx="20000366" cy="5675104"/>
            </a:xfrm>
            <a:custGeom>
              <a:avLst/>
              <a:gdLst/>
              <a:ahLst/>
              <a:cxnLst/>
              <a:rect l="l" t="t" r="r" b="b"/>
              <a:pathLst>
                <a:path w="20000366" h="5675104">
                  <a:moveTo>
                    <a:pt x="20000366" y="0"/>
                  </a:moveTo>
                  <a:lnTo>
                    <a:pt x="0" y="0"/>
                  </a:lnTo>
                  <a:lnTo>
                    <a:pt x="0" y="5675104"/>
                  </a:lnTo>
                  <a:lnTo>
                    <a:pt x="20000366" y="5675104"/>
                  </a:lnTo>
                  <a:lnTo>
                    <a:pt x="20000366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72971" flipH="1">
              <a:off x="1076948" y="5948314"/>
              <a:ext cx="1818936" cy="6674995"/>
            </a:xfrm>
            <a:custGeom>
              <a:avLst/>
              <a:gdLst/>
              <a:ahLst/>
              <a:cxnLst/>
              <a:rect l="l" t="t" r="r" b="b"/>
              <a:pathLst>
                <a:path w="1818936" h="6674995">
                  <a:moveTo>
                    <a:pt x="1818937" y="0"/>
                  </a:moveTo>
                  <a:lnTo>
                    <a:pt x="0" y="0"/>
                  </a:lnTo>
                  <a:lnTo>
                    <a:pt x="0" y="6674995"/>
                  </a:lnTo>
                  <a:lnTo>
                    <a:pt x="1818937" y="6674995"/>
                  </a:lnTo>
                  <a:lnTo>
                    <a:pt x="181893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21899" flipH="1">
              <a:off x="15696174" y="4108252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5378890" y="0"/>
                  </a:moveTo>
                  <a:lnTo>
                    <a:pt x="0" y="0"/>
                  </a:lnTo>
                  <a:lnTo>
                    <a:pt x="0" y="7710134"/>
                  </a:lnTo>
                  <a:lnTo>
                    <a:pt x="5378890" y="7710134"/>
                  </a:lnTo>
                  <a:lnTo>
                    <a:pt x="537889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794389">
              <a:off x="1737590" y="8881527"/>
              <a:ext cx="4108906" cy="6559524"/>
            </a:xfrm>
            <a:custGeom>
              <a:avLst/>
              <a:gdLst/>
              <a:ahLst/>
              <a:cxnLst/>
              <a:rect l="l" t="t" r="r" b="b"/>
              <a:pathLst>
                <a:path w="4108906" h="6559524">
                  <a:moveTo>
                    <a:pt x="0" y="0"/>
                  </a:moveTo>
                  <a:lnTo>
                    <a:pt x="4108906" y="0"/>
                  </a:lnTo>
                  <a:lnTo>
                    <a:pt x="4108906" y="6559524"/>
                  </a:lnTo>
                  <a:lnTo>
                    <a:pt x="0" y="6559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794389" flipH="1">
              <a:off x="19846524" y="2455537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5378890" y="0"/>
                  </a:moveTo>
                  <a:lnTo>
                    <a:pt x="0" y="0"/>
                  </a:lnTo>
                  <a:lnTo>
                    <a:pt x="0" y="7710134"/>
                  </a:lnTo>
                  <a:lnTo>
                    <a:pt x="5378890" y="7710134"/>
                  </a:lnTo>
                  <a:lnTo>
                    <a:pt x="537889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435369" y="1844296"/>
              <a:ext cx="6033328" cy="5742331"/>
            </a:xfrm>
            <a:custGeom>
              <a:avLst/>
              <a:gdLst/>
              <a:ahLst/>
              <a:cxnLst/>
              <a:rect l="l" t="t" r="r" b="b"/>
              <a:pathLst>
                <a:path w="6033328" h="5742331">
                  <a:moveTo>
                    <a:pt x="0" y="0"/>
                  </a:moveTo>
                  <a:lnTo>
                    <a:pt x="6033328" y="0"/>
                  </a:lnTo>
                  <a:lnTo>
                    <a:pt x="6033328" y="5742331"/>
                  </a:lnTo>
                  <a:lnTo>
                    <a:pt x="0" y="5742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8435369" y="1844296"/>
              <a:ext cx="6033328" cy="5742331"/>
            </a:xfrm>
            <a:custGeom>
              <a:avLst/>
              <a:gdLst/>
              <a:ahLst/>
              <a:cxnLst/>
              <a:rect l="l" t="t" r="r" b="b"/>
              <a:pathLst>
                <a:path w="6033328" h="5742331">
                  <a:moveTo>
                    <a:pt x="0" y="0"/>
                  </a:moveTo>
                  <a:lnTo>
                    <a:pt x="6033328" y="0"/>
                  </a:lnTo>
                  <a:lnTo>
                    <a:pt x="6033328" y="5742331"/>
                  </a:lnTo>
                  <a:lnTo>
                    <a:pt x="0" y="5742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94389">
              <a:off x="2389275" y="6883580"/>
              <a:ext cx="4633798" cy="4780437"/>
            </a:xfrm>
            <a:custGeom>
              <a:avLst/>
              <a:gdLst/>
              <a:ahLst/>
              <a:cxnLst/>
              <a:rect l="l" t="t" r="r" b="b"/>
              <a:pathLst>
                <a:path w="4633798" h="4780437">
                  <a:moveTo>
                    <a:pt x="0" y="0"/>
                  </a:moveTo>
                  <a:lnTo>
                    <a:pt x="4633797" y="0"/>
                  </a:lnTo>
                  <a:lnTo>
                    <a:pt x="4633797" y="4780437"/>
                  </a:lnTo>
                  <a:lnTo>
                    <a:pt x="0" y="478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813436">
              <a:off x="10317302" y="6883713"/>
              <a:ext cx="5378890" cy="7710134"/>
            </a:xfrm>
            <a:custGeom>
              <a:avLst/>
              <a:gdLst/>
              <a:ahLst/>
              <a:cxnLst/>
              <a:rect l="l" t="t" r="r" b="b"/>
              <a:pathLst>
                <a:path w="5378890" h="7710134">
                  <a:moveTo>
                    <a:pt x="0" y="0"/>
                  </a:moveTo>
                  <a:lnTo>
                    <a:pt x="5378890" y="0"/>
                  </a:lnTo>
                  <a:lnTo>
                    <a:pt x="5378890" y="7710134"/>
                  </a:lnTo>
                  <a:lnTo>
                    <a:pt x="0" y="7710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94389" flipH="1">
              <a:off x="6583108" y="7776525"/>
              <a:ext cx="2860329" cy="4186953"/>
            </a:xfrm>
            <a:custGeom>
              <a:avLst/>
              <a:gdLst/>
              <a:ahLst/>
              <a:cxnLst/>
              <a:rect l="l" t="t" r="r" b="b"/>
              <a:pathLst>
                <a:path w="2860329" h="4186953">
                  <a:moveTo>
                    <a:pt x="2860329" y="0"/>
                  </a:moveTo>
                  <a:lnTo>
                    <a:pt x="0" y="0"/>
                  </a:lnTo>
                  <a:lnTo>
                    <a:pt x="0" y="4186953"/>
                  </a:lnTo>
                  <a:lnTo>
                    <a:pt x="2860329" y="4186953"/>
                  </a:lnTo>
                  <a:lnTo>
                    <a:pt x="2860329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94389">
              <a:off x="9429589" y="6477546"/>
              <a:ext cx="4063332" cy="5947909"/>
            </a:xfrm>
            <a:custGeom>
              <a:avLst/>
              <a:gdLst/>
              <a:ahLst/>
              <a:cxnLst/>
              <a:rect l="l" t="t" r="r" b="b"/>
              <a:pathLst>
                <a:path w="4063332" h="5947909">
                  <a:moveTo>
                    <a:pt x="0" y="0"/>
                  </a:moveTo>
                  <a:lnTo>
                    <a:pt x="4063332" y="0"/>
                  </a:lnTo>
                  <a:lnTo>
                    <a:pt x="4063332" y="5947908"/>
                  </a:lnTo>
                  <a:lnTo>
                    <a:pt x="0" y="5947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2270722">
              <a:off x="13907471" y="6496080"/>
              <a:ext cx="2690051" cy="2775179"/>
            </a:xfrm>
            <a:custGeom>
              <a:avLst/>
              <a:gdLst/>
              <a:ahLst/>
              <a:cxnLst/>
              <a:rect l="l" t="t" r="r" b="b"/>
              <a:pathLst>
                <a:path w="2690051" h="2775179">
                  <a:moveTo>
                    <a:pt x="0" y="0"/>
                  </a:moveTo>
                  <a:lnTo>
                    <a:pt x="2690051" y="0"/>
                  </a:lnTo>
                  <a:lnTo>
                    <a:pt x="2690051" y="2775180"/>
                  </a:lnTo>
                  <a:lnTo>
                    <a:pt x="0" y="277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94389" flipH="1">
              <a:off x="16256676" y="5317943"/>
              <a:ext cx="2907525" cy="4256038"/>
            </a:xfrm>
            <a:custGeom>
              <a:avLst/>
              <a:gdLst/>
              <a:ahLst/>
              <a:cxnLst/>
              <a:rect l="l" t="t" r="r" b="b"/>
              <a:pathLst>
                <a:path w="2907525" h="4256038">
                  <a:moveTo>
                    <a:pt x="2907525" y="0"/>
                  </a:moveTo>
                  <a:lnTo>
                    <a:pt x="0" y="0"/>
                  </a:lnTo>
                  <a:lnTo>
                    <a:pt x="0" y="4256038"/>
                  </a:lnTo>
                  <a:lnTo>
                    <a:pt x="2907525" y="4256038"/>
                  </a:lnTo>
                  <a:lnTo>
                    <a:pt x="2907525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7654" y="542055"/>
            <a:ext cx="16842535" cy="943182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965107">
            <a:off x="16217125" y="1966972"/>
            <a:ext cx="1034037" cy="2376826"/>
            <a:chOff x="0" y="0"/>
            <a:chExt cx="1378716" cy="3169101"/>
          </a:xfrm>
        </p:grpSpPr>
        <p:sp>
          <p:nvSpPr>
            <p:cNvPr id="21" name="Freeform 21"/>
            <p:cNvSpPr/>
            <p:nvPr/>
          </p:nvSpPr>
          <p:spPr>
            <a:xfrm rot="933715">
              <a:off x="89148" y="71812"/>
              <a:ext cx="638076" cy="751783"/>
            </a:xfrm>
            <a:custGeom>
              <a:avLst/>
              <a:gdLst/>
              <a:ahLst/>
              <a:cxnLst/>
              <a:rect l="l" t="t" r="r" b="b"/>
              <a:pathLst>
                <a:path w="638076" h="751783">
                  <a:moveTo>
                    <a:pt x="0" y="0"/>
                  </a:moveTo>
                  <a:lnTo>
                    <a:pt x="638076" y="0"/>
                  </a:lnTo>
                  <a:lnTo>
                    <a:pt x="638076" y="751782"/>
                  </a:lnTo>
                  <a:lnTo>
                    <a:pt x="0" y="751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3062852" flipH="1">
              <a:off x="207901" y="2319331"/>
              <a:ext cx="1216944" cy="462439"/>
            </a:xfrm>
            <a:custGeom>
              <a:avLst/>
              <a:gdLst/>
              <a:ahLst/>
              <a:cxnLst/>
              <a:rect l="l" t="t" r="r" b="b"/>
              <a:pathLst>
                <a:path w="1216944" h="462439">
                  <a:moveTo>
                    <a:pt x="1216944" y="0"/>
                  </a:moveTo>
                  <a:lnTo>
                    <a:pt x="0" y="0"/>
                  </a:lnTo>
                  <a:lnTo>
                    <a:pt x="0" y="462439"/>
                  </a:lnTo>
                  <a:lnTo>
                    <a:pt x="1216944" y="462439"/>
                  </a:lnTo>
                  <a:lnTo>
                    <a:pt x="1216944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20250" y="6115617"/>
            <a:ext cx="3113190" cy="1226036"/>
            <a:chOff x="0" y="0"/>
            <a:chExt cx="4150920" cy="1634715"/>
          </a:xfrm>
        </p:grpSpPr>
        <p:sp>
          <p:nvSpPr>
            <p:cNvPr id="24" name="Freeform 24"/>
            <p:cNvSpPr/>
            <p:nvPr/>
          </p:nvSpPr>
          <p:spPr>
            <a:xfrm rot="136285">
              <a:off x="3006228" y="245215"/>
              <a:ext cx="1136580" cy="431900"/>
            </a:xfrm>
            <a:custGeom>
              <a:avLst/>
              <a:gdLst/>
              <a:ahLst/>
              <a:cxnLst/>
              <a:rect l="l" t="t" r="r" b="b"/>
              <a:pathLst>
                <a:path w="1136580" h="431900">
                  <a:moveTo>
                    <a:pt x="0" y="0"/>
                  </a:moveTo>
                  <a:lnTo>
                    <a:pt x="1136580" y="0"/>
                  </a:lnTo>
                  <a:lnTo>
                    <a:pt x="1136580" y="431900"/>
                  </a:lnTo>
                  <a:lnTo>
                    <a:pt x="0" y="43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600531">
              <a:off x="2182575" y="983397"/>
              <a:ext cx="580189" cy="683581"/>
            </a:xfrm>
            <a:custGeom>
              <a:avLst/>
              <a:gdLst/>
              <a:ahLst/>
              <a:cxnLst/>
              <a:rect l="l" t="t" r="r" b="b"/>
              <a:pathLst>
                <a:path w="580189" h="683581">
                  <a:moveTo>
                    <a:pt x="0" y="0"/>
                  </a:moveTo>
                  <a:lnTo>
                    <a:pt x="580189" y="0"/>
                  </a:lnTo>
                  <a:lnTo>
                    <a:pt x="580189" y="683581"/>
                  </a:lnTo>
                  <a:lnTo>
                    <a:pt x="0" y="68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5200441" flipH="1">
              <a:off x="64276" y="-30605"/>
              <a:ext cx="548816" cy="646617"/>
            </a:xfrm>
            <a:custGeom>
              <a:avLst/>
              <a:gdLst/>
              <a:ahLst/>
              <a:cxnLst/>
              <a:rect l="l" t="t" r="r" b="b"/>
              <a:pathLst>
                <a:path w="548816" h="646617">
                  <a:moveTo>
                    <a:pt x="548817" y="0"/>
                  </a:moveTo>
                  <a:lnTo>
                    <a:pt x="0" y="0"/>
                  </a:lnTo>
                  <a:lnTo>
                    <a:pt x="0" y="646617"/>
                  </a:lnTo>
                  <a:lnTo>
                    <a:pt x="548817" y="646617"/>
                  </a:lnTo>
                  <a:lnTo>
                    <a:pt x="548817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506719" y="6104948"/>
            <a:ext cx="3139714" cy="1236705"/>
            <a:chOff x="0" y="0"/>
            <a:chExt cx="4186286" cy="1648940"/>
          </a:xfrm>
        </p:grpSpPr>
        <p:sp>
          <p:nvSpPr>
            <p:cNvPr id="28" name="Freeform 28"/>
            <p:cNvSpPr/>
            <p:nvPr/>
          </p:nvSpPr>
          <p:spPr>
            <a:xfrm rot="-441571">
              <a:off x="3026725" y="71016"/>
              <a:ext cx="1136580" cy="431900"/>
            </a:xfrm>
            <a:custGeom>
              <a:avLst/>
              <a:gdLst/>
              <a:ahLst/>
              <a:cxnLst/>
              <a:rect l="l" t="t" r="r" b="b"/>
              <a:pathLst>
                <a:path w="1136580" h="431900">
                  <a:moveTo>
                    <a:pt x="0" y="0"/>
                  </a:moveTo>
                  <a:lnTo>
                    <a:pt x="1136580" y="0"/>
                  </a:lnTo>
                  <a:lnTo>
                    <a:pt x="1136580" y="431901"/>
                  </a:lnTo>
                  <a:lnTo>
                    <a:pt x="0" y="43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5022674">
              <a:off x="2363154" y="981362"/>
              <a:ext cx="580189" cy="683581"/>
            </a:xfrm>
            <a:custGeom>
              <a:avLst/>
              <a:gdLst/>
              <a:ahLst/>
              <a:cxnLst/>
              <a:rect l="l" t="t" r="r" b="b"/>
              <a:pathLst>
                <a:path w="580189" h="683581">
                  <a:moveTo>
                    <a:pt x="0" y="0"/>
                  </a:moveTo>
                  <a:lnTo>
                    <a:pt x="580189" y="0"/>
                  </a:lnTo>
                  <a:lnTo>
                    <a:pt x="580189" y="683581"/>
                  </a:lnTo>
                  <a:lnTo>
                    <a:pt x="0" y="68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622584" flipH="1">
              <a:off x="102196" y="338929"/>
              <a:ext cx="548816" cy="646617"/>
            </a:xfrm>
            <a:custGeom>
              <a:avLst/>
              <a:gdLst/>
              <a:ahLst/>
              <a:cxnLst/>
              <a:rect l="l" t="t" r="r" b="b"/>
              <a:pathLst>
                <a:path w="548816" h="646617">
                  <a:moveTo>
                    <a:pt x="548817" y="0"/>
                  </a:moveTo>
                  <a:lnTo>
                    <a:pt x="0" y="0"/>
                  </a:lnTo>
                  <a:lnTo>
                    <a:pt x="0" y="646618"/>
                  </a:lnTo>
                  <a:lnTo>
                    <a:pt x="548817" y="646618"/>
                  </a:lnTo>
                  <a:lnTo>
                    <a:pt x="548817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 rot="965107">
            <a:off x="915700" y="2810665"/>
            <a:ext cx="858435" cy="1973190"/>
            <a:chOff x="0" y="0"/>
            <a:chExt cx="1144580" cy="2630920"/>
          </a:xfrm>
        </p:grpSpPr>
        <p:sp>
          <p:nvSpPr>
            <p:cNvPr id="32" name="Freeform 32"/>
            <p:cNvSpPr/>
            <p:nvPr/>
          </p:nvSpPr>
          <p:spPr>
            <a:xfrm rot="933715">
              <a:off x="74009" y="59616"/>
              <a:ext cx="529717" cy="624114"/>
            </a:xfrm>
            <a:custGeom>
              <a:avLst/>
              <a:gdLst/>
              <a:ahLst/>
              <a:cxnLst/>
              <a:rect l="l" t="t" r="r" b="b"/>
              <a:pathLst>
                <a:path w="529717" h="624114">
                  <a:moveTo>
                    <a:pt x="0" y="0"/>
                  </a:moveTo>
                  <a:lnTo>
                    <a:pt x="529717" y="0"/>
                  </a:lnTo>
                  <a:lnTo>
                    <a:pt x="529717" y="624114"/>
                  </a:lnTo>
                  <a:lnTo>
                    <a:pt x="0" y="62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3062852" flipH="1">
              <a:off x="172595" y="1925459"/>
              <a:ext cx="1010281" cy="383907"/>
            </a:xfrm>
            <a:custGeom>
              <a:avLst/>
              <a:gdLst/>
              <a:ahLst/>
              <a:cxnLst/>
              <a:rect l="l" t="t" r="r" b="b"/>
              <a:pathLst>
                <a:path w="1010281" h="383907">
                  <a:moveTo>
                    <a:pt x="1010280" y="0"/>
                  </a:moveTo>
                  <a:lnTo>
                    <a:pt x="0" y="0"/>
                  </a:lnTo>
                  <a:lnTo>
                    <a:pt x="0" y="383906"/>
                  </a:lnTo>
                  <a:lnTo>
                    <a:pt x="1010280" y="383906"/>
                  </a:lnTo>
                  <a:lnTo>
                    <a:pt x="101028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2" name="Picture 51" descr="A white sign with brown writing&#10;&#10;AI-generated content may be incorrect.">
            <a:extLst>
              <a:ext uri="{FF2B5EF4-FFF2-40B4-BE49-F238E27FC236}">
                <a16:creationId xmlns:a16="http://schemas.microsoft.com/office/drawing/2014/main" id="{BCF853B3-E8E6-16AD-FE92-9895F1F89D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96" y="1870721"/>
            <a:ext cx="10523809" cy="45904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145</Words>
  <Application>Microsoft Office PowerPoint</Application>
  <PresentationFormat>Custom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UID อิ่มจัง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(1) โครงการ อิ่มบุญ...อิ่มใจ</dc:title>
  <cp:lastModifiedBy>อรพินท ฤกษ</cp:lastModifiedBy>
  <cp:revision>5</cp:revision>
  <dcterms:created xsi:type="dcterms:W3CDTF">2006-08-16T00:00:00Z</dcterms:created>
  <dcterms:modified xsi:type="dcterms:W3CDTF">2025-04-03T08:28:20Z</dcterms:modified>
  <dc:identifier>DAGfuHTK4VE</dc:identifier>
</cp:coreProperties>
</file>