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2"/>
  </p:sldMasterIdLst>
  <p:notesMasterIdLst>
    <p:notesMasterId r:id="rId15"/>
  </p:notesMasterIdLst>
  <p:sldIdLst>
    <p:sldId id="256" r:id="rId3"/>
    <p:sldId id="265" r:id="rId4"/>
    <p:sldId id="263" r:id="rId5"/>
    <p:sldId id="258" r:id="rId6"/>
    <p:sldId id="259" r:id="rId7"/>
    <p:sldId id="266" r:id="rId8"/>
    <p:sldId id="260" r:id="rId9"/>
    <p:sldId id="261" r:id="rId10"/>
    <p:sldId id="270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0d424404910709a0" providerId="LiveId" clId="{6DC3CC38-7F88-40E4-BDFF-E34427DE6A7A}"/>
    <pc:docChg chg="modSld">
      <pc:chgData name="" userId="0d424404910709a0" providerId="LiveId" clId="{6DC3CC38-7F88-40E4-BDFF-E34427DE6A7A}" dt="2025-03-11T09:08:13.011" v="0" actId="6549"/>
      <pc:docMkLst>
        <pc:docMk/>
      </pc:docMkLst>
      <pc:sldChg chg="modSp">
        <pc:chgData name="" userId="0d424404910709a0" providerId="LiveId" clId="{6DC3CC38-7F88-40E4-BDFF-E34427DE6A7A}" dt="2025-03-11T09:08:13.011" v="0" actId="6549"/>
        <pc:sldMkLst>
          <pc:docMk/>
          <pc:sldMk cId="3929224331" sldId="269"/>
        </pc:sldMkLst>
        <pc:spChg chg="mod">
          <ac:chgData name="" userId="0d424404910709a0" providerId="LiveId" clId="{6DC3CC38-7F88-40E4-BDFF-E34427DE6A7A}" dt="2025-03-11T09:08:13.011" v="0" actId="6549"/>
          <ac:spMkLst>
            <pc:docMk/>
            <pc:sldMk cId="3929224331" sldId="269"/>
            <ac:spMk id="3" creationId="{5E4C71CC-89E7-3962-7B23-7B165A59368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FB039E-DC1B-402D-B4DB-0265A4E7C7ED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4DD6D4-7427-4953-9190-1BA6959313FE}">
      <dgm:prSet phldrT="[Text]" custT="1"/>
      <dgm:spPr/>
      <dgm:t>
        <a:bodyPr/>
        <a:lstStyle/>
        <a:p>
          <a:pPr marL="0" algn="l" defTabSz="914400" rtl="0" eaLnBrk="1" latinLnBrk="0" hangingPunct="1">
            <a:lnSpc>
              <a:spcPct val="90000"/>
            </a:lnSpc>
            <a:spcBef>
              <a:spcPct val="0"/>
            </a:spcBef>
            <a:buClr>
              <a:schemeClr val="tx2"/>
            </a:buClr>
          </a:pPr>
          <a:r>
            <a:rPr lang="en-US" sz="2400" kern="1200" cap="all" spc="200" dirty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+mj-cs"/>
            </a:rPr>
            <a:t>Reduce</a:t>
          </a:r>
        </a:p>
      </dgm:t>
    </dgm:pt>
    <dgm:pt modelId="{4B0070C6-E6BD-4DA5-803A-CB129D6D5509}" type="parTrans" cxnId="{056F2EBF-BF94-44B0-8239-DD555A8790B9}">
      <dgm:prSet/>
      <dgm:spPr/>
      <dgm:t>
        <a:bodyPr/>
        <a:lstStyle/>
        <a:p>
          <a:endParaRPr lang="en-US" sz="1600">
            <a:solidFill>
              <a:schemeClr val="accent4">
                <a:lumMod val="50000"/>
              </a:schemeClr>
            </a:solidFill>
          </a:endParaRPr>
        </a:p>
      </dgm:t>
    </dgm:pt>
    <dgm:pt modelId="{FE9C7AFC-F13B-4D02-B691-B530973531E3}" type="sibTrans" cxnId="{056F2EBF-BF94-44B0-8239-DD555A8790B9}">
      <dgm:prSet/>
      <dgm:spPr/>
      <dgm:t>
        <a:bodyPr/>
        <a:lstStyle/>
        <a:p>
          <a:endParaRPr lang="en-US" sz="1600">
            <a:solidFill>
              <a:schemeClr val="accent4">
                <a:lumMod val="50000"/>
              </a:schemeClr>
            </a:solidFill>
          </a:endParaRPr>
        </a:p>
      </dgm:t>
    </dgm:pt>
    <dgm:pt modelId="{2AD649CC-E3CD-458D-AAE8-BD3E7D469821}">
      <dgm:prSet phldrT="[Text]" custT="1"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r>
            <a:rPr lang="th-TH" sz="3200" dirty="0">
              <a:solidFill>
                <a:schemeClr val="accent4">
                  <a:lumMod val="50000"/>
                </a:schemeClr>
              </a:solidFill>
            </a:rPr>
            <a:t>ลดการใช้ทรัพยากรที่ไม่จำเป็น </a:t>
          </a:r>
          <a:endParaRPr lang="en-US" sz="3200" dirty="0">
            <a:solidFill>
              <a:schemeClr val="accent4">
                <a:lumMod val="50000"/>
              </a:schemeClr>
            </a:solidFill>
          </a:endParaRPr>
        </a:p>
      </dgm:t>
    </dgm:pt>
    <dgm:pt modelId="{F52FA7DB-60EF-46CB-9644-EBABED59BB8B}" type="parTrans" cxnId="{831A48C9-FCE1-442E-9C6A-93E2A22AF5E7}">
      <dgm:prSet/>
      <dgm:spPr/>
      <dgm:t>
        <a:bodyPr/>
        <a:lstStyle/>
        <a:p>
          <a:endParaRPr lang="en-US" sz="1600">
            <a:solidFill>
              <a:schemeClr val="accent4">
                <a:lumMod val="50000"/>
              </a:schemeClr>
            </a:solidFill>
          </a:endParaRPr>
        </a:p>
      </dgm:t>
    </dgm:pt>
    <dgm:pt modelId="{92DDC508-DA7F-44C1-94E5-0C9103259E51}" type="sibTrans" cxnId="{831A48C9-FCE1-442E-9C6A-93E2A22AF5E7}">
      <dgm:prSet/>
      <dgm:spPr/>
      <dgm:t>
        <a:bodyPr/>
        <a:lstStyle/>
        <a:p>
          <a:endParaRPr lang="en-US" sz="1600">
            <a:solidFill>
              <a:schemeClr val="accent4">
                <a:lumMod val="50000"/>
              </a:schemeClr>
            </a:solidFill>
          </a:endParaRPr>
        </a:p>
      </dgm:t>
    </dgm:pt>
    <dgm:pt modelId="{DD400DB1-BE4B-4473-9BEC-6EBDBFA3D37D}">
      <dgm:prSet phldrT="[Text]" custT="1"/>
      <dgm:spPr/>
      <dgm:t>
        <a:bodyPr/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A1A00"/>
            </a:buClr>
            <a:buNone/>
          </a:pPr>
          <a:r>
            <a:rPr lang="en-US" sz="2400" kern="1200" cap="all" spc="200" dirty="0">
              <a:solidFill>
                <a:srgbClr val="8CAA7E">
                  <a:lumMod val="50000"/>
                </a:srgbClr>
              </a:solidFill>
              <a:latin typeface="Impact" panose="020B0806030902050204"/>
              <a:ea typeface="+mn-ea"/>
              <a:cs typeface="+mn-cs"/>
            </a:rPr>
            <a:t>Reuse</a:t>
          </a:r>
        </a:p>
      </dgm:t>
    </dgm:pt>
    <dgm:pt modelId="{5B6C95E2-A4C4-4D41-BB18-BE876C85D86B}" type="parTrans" cxnId="{8FAE5009-0968-419D-A850-77A0DA95CEBC}">
      <dgm:prSet/>
      <dgm:spPr/>
      <dgm:t>
        <a:bodyPr/>
        <a:lstStyle/>
        <a:p>
          <a:endParaRPr lang="en-US" sz="1600">
            <a:solidFill>
              <a:schemeClr val="accent4">
                <a:lumMod val="50000"/>
              </a:schemeClr>
            </a:solidFill>
          </a:endParaRPr>
        </a:p>
      </dgm:t>
    </dgm:pt>
    <dgm:pt modelId="{C002750F-2369-4527-8D0E-70074A0AFC35}" type="sibTrans" cxnId="{8FAE5009-0968-419D-A850-77A0DA95CEBC}">
      <dgm:prSet/>
      <dgm:spPr/>
      <dgm:t>
        <a:bodyPr/>
        <a:lstStyle/>
        <a:p>
          <a:endParaRPr lang="en-US" sz="1600">
            <a:solidFill>
              <a:schemeClr val="accent4">
                <a:lumMod val="50000"/>
              </a:schemeClr>
            </a:solidFill>
          </a:endParaRPr>
        </a:p>
      </dgm:t>
    </dgm:pt>
    <dgm:pt modelId="{002EB769-469E-4E2C-9744-F93A908C87FC}">
      <dgm:prSet phldrT="[Text]" custT="1"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r>
            <a:rPr lang="th-TH" sz="3200" dirty="0">
              <a:solidFill>
                <a:schemeClr val="accent4">
                  <a:lumMod val="50000"/>
                </a:schemeClr>
              </a:solidFill>
            </a:rPr>
            <a:t>นำทรัพยากรกลับมาใช้ซ้ำ </a:t>
          </a:r>
          <a:endParaRPr lang="en-US" sz="3200" dirty="0">
            <a:solidFill>
              <a:schemeClr val="accent4">
                <a:lumMod val="50000"/>
              </a:schemeClr>
            </a:solidFill>
          </a:endParaRPr>
        </a:p>
      </dgm:t>
    </dgm:pt>
    <dgm:pt modelId="{4BF750E8-EBED-46B1-9C47-8D2A4592AF23}" type="parTrans" cxnId="{02D2DA0F-238D-4764-BCFE-263C55E2705F}">
      <dgm:prSet/>
      <dgm:spPr/>
      <dgm:t>
        <a:bodyPr/>
        <a:lstStyle/>
        <a:p>
          <a:endParaRPr lang="en-US" sz="1600">
            <a:solidFill>
              <a:schemeClr val="accent4">
                <a:lumMod val="50000"/>
              </a:schemeClr>
            </a:solidFill>
          </a:endParaRPr>
        </a:p>
      </dgm:t>
    </dgm:pt>
    <dgm:pt modelId="{927E8362-7098-4F56-B161-CC816450CFB0}" type="sibTrans" cxnId="{02D2DA0F-238D-4764-BCFE-263C55E2705F}">
      <dgm:prSet/>
      <dgm:spPr/>
      <dgm:t>
        <a:bodyPr/>
        <a:lstStyle/>
        <a:p>
          <a:endParaRPr lang="en-US" sz="1600">
            <a:solidFill>
              <a:schemeClr val="accent4">
                <a:lumMod val="50000"/>
              </a:schemeClr>
            </a:solidFill>
          </a:endParaRPr>
        </a:p>
      </dgm:t>
    </dgm:pt>
    <dgm:pt modelId="{D50A3EEF-7957-4166-BCA6-096E74BDCD5D}">
      <dgm:prSet phldrT="[Text]" custT="1"/>
      <dgm:spPr/>
      <dgm:t>
        <a:bodyPr/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A1A00"/>
            </a:buClr>
            <a:buNone/>
          </a:pPr>
          <a:r>
            <a:rPr lang="en-US" sz="2400" kern="1200" cap="all" spc="200" dirty="0">
              <a:solidFill>
                <a:srgbClr val="8CAA7E">
                  <a:lumMod val="50000"/>
                </a:srgbClr>
              </a:solidFill>
              <a:latin typeface="Impact" panose="020B0806030902050204"/>
              <a:ea typeface="+mn-ea"/>
              <a:cs typeface="+mn-cs"/>
            </a:rPr>
            <a:t>Recycle</a:t>
          </a:r>
        </a:p>
      </dgm:t>
    </dgm:pt>
    <dgm:pt modelId="{EB05DEBC-0886-47E0-AAE3-6F160DF1F8E6}" type="parTrans" cxnId="{1B643E90-E111-4237-8335-67FC8CCC4D71}">
      <dgm:prSet/>
      <dgm:spPr/>
      <dgm:t>
        <a:bodyPr/>
        <a:lstStyle/>
        <a:p>
          <a:endParaRPr lang="en-US" sz="1600">
            <a:solidFill>
              <a:schemeClr val="accent4">
                <a:lumMod val="50000"/>
              </a:schemeClr>
            </a:solidFill>
          </a:endParaRPr>
        </a:p>
      </dgm:t>
    </dgm:pt>
    <dgm:pt modelId="{7F6253AE-25D2-4746-B3E4-27175E6B3C1E}" type="sibTrans" cxnId="{1B643E90-E111-4237-8335-67FC8CCC4D71}">
      <dgm:prSet/>
      <dgm:spPr/>
      <dgm:t>
        <a:bodyPr/>
        <a:lstStyle/>
        <a:p>
          <a:endParaRPr lang="en-US" sz="1600">
            <a:solidFill>
              <a:schemeClr val="accent4">
                <a:lumMod val="50000"/>
              </a:schemeClr>
            </a:solidFill>
          </a:endParaRPr>
        </a:p>
      </dgm:t>
    </dgm:pt>
    <dgm:pt modelId="{BED620EB-0B33-4E90-A931-D24552B67A64}">
      <dgm:prSet phldrT="[Text]" custT="1"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r>
            <a:rPr lang="th-TH" sz="3200" dirty="0">
              <a:solidFill>
                <a:schemeClr val="accent4">
                  <a:lumMod val="50000"/>
                </a:schemeClr>
              </a:solidFill>
            </a:rPr>
            <a:t>แปรรูปทรัพยากรที่ใช้แล้วเพื่อนำกลับมาใช้ใหม่</a:t>
          </a:r>
          <a:endParaRPr lang="en-US" sz="3200" dirty="0">
            <a:solidFill>
              <a:schemeClr val="accent4">
                <a:lumMod val="50000"/>
              </a:schemeClr>
            </a:solidFill>
          </a:endParaRPr>
        </a:p>
      </dgm:t>
    </dgm:pt>
    <dgm:pt modelId="{F651702A-C866-4914-A2C8-D04C9D6ABC24}" type="parTrans" cxnId="{042E8C78-A22F-40AF-B635-F8AFD5FB0EBC}">
      <dgm:prSet/>
      <dgm:spPr/>
      <dgm:t>
        <a:bodyPr/>
        <a:lstStyle/>
        <a:p>
          <a:endParaRPr lang="en-US" sz="1600">
            <a:solidFill>
              <a:schemeClr val="accent4">
                <a:lumMod val="50000"/>
              </a:schemeClr>
            </a:solidFill>
          </a:endParaRPr>
        </a:p>
      </dgm:t>
    </dgm:pt>
    <dgm:pt modelId="{142A1504-BD8A-42FB-8F10-6564FCDE8753}" type="sibTrans" cxnId="{042E8C78-A22F-40AF-B635-F8AFD5FB0EBC}">
      <dgm:prSet/>
      <dgm:spPr/>
      <dgm:t>
        <a:bodyPr/>
        <a:lstStyle/>
        <a:p>
          <a:endParaRPr lang="en-US" sz="1600">
            <a:solidFill>
              <a:schemeClr val="accent4">
                <a:lumMod val="50000"/>
              </a:schemeClr>
            </a:solidFill>
          </a:endParaRPr>
        </a:p>
      </dgm:t>
    </dgm:pt>
    <dgm:pt modelId="{FF899460-FB41-4E87-97EF-70DFD486927C}" type="pres">
      <dgm:prSet presAssocID="{22FB039E-DC1B-402D-B4DB-0265A4E7C7ED}" presName="Name0" presStyleCnt="0">
        <dgm:presLayoutVars>
          <dgm:chMax/>
          <dgm:chPref/>
          <dgm:dir/>
        </dgm:presLayoutVars>
      </dgm:prSet>
      <dgm:spPr/>
    </dgm:pt>
    <dgm:pt modelId="{A5742CE9-8670-4B51-9BE6-9753F1739B2E}" type="pres">
      <dgm:prSet presAssocID="{F14DD6D4-7427-4953-9190-1BA6959313FE}" presName="parenttextcomposite" presStyleCnt="0"/>
      <dgm:spPr/>
    </dgm:pt>
    <dgm:pt modelId="{11B13F34-192A-4F1D-9F83-2E9A73022456}" type="pres">
      <dgm:prSet presAssocID="{F14DD6D4-7427-4953-9190-1BA6959313FE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447FD2CC-6D8D-405E-A299-CF34033C9205}" type="pres">
      <dgm:prSet presAssocID="{F14DD6D4-7427-4953-9190-1BA6959313FE}" presName="composite" presStyleCnt="0"/>
      <dgm:spPr/>
    </dgm:pt>
    <dgm:pt modelId="{FF124C45-CB9A-4B70-9FB1-1A516AF48FA8}" type="pres">
      <dgm:prSet presAssocID="{F14DD6D4-7427-4953-9190-1BA6959313FE}" presName="chevron1" presStyleLbl="alignNode1" presStyleIdx="0" presStyleCnt="21"/>
      <dgm:spPr/>
    </dgm:pt>
    <dgm:pt modelId="{8C2B315D-F856-4AA6-9DB2-0DFE5474459A}" type="pres">
      <dgm:prSet presAssocID="{F14DD6D4-7427-4953-9190-1BA6959313FE}" presName="chevron2" presStyleLbl="alignNode1" presStyleIdx="1" presStyleCnt="21"/>
      <dgm:spPr/>
    </dgm:pt>
    <dgm:pt modelId="{66963DFA-2F44-49FB-AC4C-15C9C688EFD6}" type="pres">
      <dgm:prSet presAssocID="{F14DD6D4-7427-4953-9190-1BA6959313FE}" presName="chevron3" presStyleLbl="alignNode1" presStyleIdx="2" presStyleCnt="21"/>
      <dgm:spPr/>
    </dgm:pt>
    <dgm:pt modelId="{1D85377E-6221-416B-82C3-E716E99B499A}" type="pres">
      <dgm:prSet presAssocID="{F14DD6D4-7427-4953-9190-1BA6959313FE}" presName="chevron4" presStyleLbl="alignNode1" presStyleIdx="3" presStyleCnt="21"/>
      <dgm:spPr/>
    </dgm:pt>
    <dgm:pt modelId="{D0AB88AA-8FF5-4E7E-B6E1-C7ACE1AB9329}" type="pres">
      <dgm:prSet presAssocID="{F14DD6D4-7427-4953-9190-1BA6959313FE}" presName="chevron5" presStyleLbl="alignNode1" presStyleIdx="4" presStyleCnt="21"/>
      <dgm:spPr/>
    </dgm:pt>
    <dgm:pt modelId="{9C4821EF-B43F-4FBB-A838-0B643ECD153B}" type="pres">
      <dgm:prSet presAssocID="{F14DD6D4-7427-4953-9190-1BA6959313FE}" presName="chevron6" presStyleLbl="alignNode1" presStyleIdx="5" presStyleCnt="21"/>
      <dgm:spPr/>
    </dgm:pt>
    <dgm:pt modelId="{255CF4E6-1AB8-4D8C-A835-D453D77815CB}" type="pres">
      <dgm:prSet presAssocID="{F14DD6D4-7427-4953-9190-1BA6959313FE}" presName="chevron7" presStyleLbl="alignNode1" presStyleIdx="6" presStyleCnt="21"/>
      <dgm:spPr/>
    </dgm:pt>
    <dgm:pt modelId="{8C156D1C-C35B-4FAD-8825-F597C62C581E}" type="pres">
      <dgm:prSet presAssocID="{F14DD6D4-7427-4953-9190-1BA6959313FE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1FB42183-8005-4AA7-8E91-2E1902BCB4ED}" type="pres">
      <dgm:prSet presAssocID="{FE9C7AFC-F13B-4D02-B691-B530973531E3}" presName="sibTrans" presStyleCnt="0"/>
      <dgm:spPr/>
    </dgm:pt>
    <dgm:pt modelId="{18C2065D-90AA-4401-84A9-CB1627BB6334}" type="pres">
      <dgm:prSet presAssocID="{DD400DB1-BE4B-4473-9BEC-6EBDBFA3D37D}" presName="parenttextcomposite" presStyleCnt="0"/>
      <dgm:spPr/>
    </dgm:pt>
    <dgm:pt modelId="{90C089D8-8F28-4DD4-81B2-D608C12871EB}" type="pres">
      <dgm:prSet presAssocID="{DD400DB1-BE4B-4473-9BEC-6EBDBFA3D37D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56F81558-3C69-43BB-9113-42E77B0DBD58}" type="pres">
      <dgm:prSet presAssocID="{DD400DB1-BE4B-4473-9BEC-6EBDBFA3D37D}" presName="composite" presStyleCnt="0"/>
      <dgm:spPr/>
    </dgm:pt>
    <dgm:pt modelId="{81CB21AD-971E-4A89-BA74-9906958754BE}" type="pres">
      <dgm:prSet presAssocID="{DD400DB1-BE4B-4473-9BEC-6EBDBFA3D37D}" presName="chevron1" presStyleLbl="alignNode1" presStyleIdx="7" presStyleCnt="21"/>
      <dgm:spPr/>
    </dgm:pt>
    <dgm:pt modelId="{3521B1DB-0410-4AB2-ABA9-6DD91E58F215}" type="pres">
      <dgm:prSet presAssocID="{DD400DB1-BE4B-4473-9BEC-6EBDBFA3D37D}" presName="chevron2" presStyleLbl="alignNode1" presStyleIdx="8" presStyleCnt="21"/>
      <dgm:spPr/>
    </dgm:pt>
    <dgm:pt modelId="{EE19FFFE-19E0-4766-97D5-BC97593D4552}" type="pres">
      <dgm:prSet presAssocID="{DD400DB1-BE4B-4473-9BEC-6EBDBFA3D37D}" presName="chevron3" presStyleLbl="alignNode1" presStyleIdx="9" presStyleCnt="21"/>
      <dgm:spPr/>
    </dgm:pt>
    <dgm:pt modelId="{ACFC93E3-2555-4118-841C-78089AC7FBED}" type="pres">
      <dgm:prSet presAssocID="{DD400DB1-BE4B-4473-9BEC-6EBDBFA3D37D}" presName="chevron4" presStyleLbl="alignNode1" presStyleIdx="10" presStyleCnt="21"/>
      <dgm:spPr/>
    </dgm:pt>
    <dgm:pt modelId="{505A734E-5D71-47DC-9E83-E276A42CB9BD}" type="pres">
      <dgm:prSet presAssocID="{DD400DB1-BE4B-4473-9BEC-6EBDBFA3D37D}" presName="chevron5" presStyleLbl="alignNode1" presStyleIdx="11" presStyleCnt="21"/>
      <dgm:spPr/>
    </dgm:pt>
    <dgm:pt modelId="{74E83BA4-BBE1-4085-88D9-575A975CBD58}" type="pres">
      <dgm:prSet presAssocID="{DD400DB1-BE4B-4473-9BEC-6EBDBFA3D37D}" presName="chevron6" presStyleLbl="alignNode1" presStyleIdx="12" presStyleCnt="21"/>
      <dgm:spPr/>
    </dgm:pt>
    <dgm:pt modelId="{AD1AAA98-EBE8-4552-AF9D-30C8D0F6B963}" type="pres">
      <dgm:prSet presAssocID="{DD400DB1-BE4B-4473-9BEC-6EBDBFA3D37D}" presName="chevron7" presStyleLbl="alignNode1" presStyleIdx="13" presStyleCnt="21"/>
      <dgm:spPr/>
    </dgm:pt>
    <dgm:pt modelId="{67217B0E-CE3C-40F1-8463-338BC337C23B}" type="pres">
      <dgm:prSet presAssocID="{DD400DB1-BE4B-4473-9BEC-6EBDBFA3D37D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B05183B2-4C3D-4675-839F-9A5625225EA0}" type="pres">
      <dgm:prSet presAssocID="{C002750F-2369-4527-8D0E-70074A0AFC35}" presName="sibTrans" presStyleCnt="0"/>
      <dgm:spPr/>
    </dgm:pt>
    <dgm:pt modelId="{B47AF16B-9B6A-4AE2-92F3-5C0C35C46808}" type="pres">
      <dgm:prSet presAssocID="{D50A3EEF-7957-4166-BCA6-096E74BDCD5D}" presName="parenttextcomposite" presStyleCnt="0"/>
      <dgm:spPr/>
    </dgm:pt>
    <dgm:pt modelId="{5DFCBDE0-5E15-4D2B-9FCF-1F1C77CA2763}" type="pres">
      <dgm:prSet presAssocID="{D50A3EEF-7957-4166-BCA6-096E74BDCD5D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B8003782-83C2-4458-BB74-431E70A0F3BC}" type="pres">
      <dgm:prSet presAssocID="{D50A3EEF-7957-4166-BCA6-096E74BDCD5D}" presName="composite" presStyleCnt="0"/>
      <dgm:spPr/>
    </dgm:pt>
    <dgm:pt modelId="{EE3CD3D0-064B-414D-A415-5DB574020FA7}" type="pres">
      <dgm:prSet presAssocID="{D50A3EEF-7957-4166-BCA6-096E74BDCD5D}" presName="chevron1" presStyleLbl="alignNode1" presStyleIdx="14" presStyleCnt="21"/>
      <dgm:spPr/>
    </dgm:pt>
    <dgm:pt modelId="{32F82DAD-AA74-442B-8C9D-E03DF09B8FAA}" type="pres">
      <dgm:prSet presAssocID="{D50A3EEF-7957-4166-BCA6-096E74BDCD5D}" presName="chevron2" presStyleLbl="alignNode1" presStyleIdx="15" presStyleCnt="21"/>
      <dgm:spPr/>
    </dgm:pt>
    <dgm:pt modelId="{2FAFBF1E-43D4-4F20-93C2-3147F01FD3EF}" type="pres">
      <dgm:prSet presAssocID="{D50A3EEF-7957-4166-BCA6-096E74BDCD5D}" presName="chevron3" presStyleLbl="alignNode1" presStyleIdx="16" presStyleCnt="21"/>
      <dgm:spPr/>
    </dgm:pt>
    <dgm:pt modelId="{A86E41D6-6DD8-448B-A94E-920555E42298}" type="pres">
      <dgm:prSet presAssocID="{D50A3EEF-7957-4166-BCA6-096E74BDCD5D}" presName="chevron4" presStyleLbl="alignNode1" presStyleIdx="17" presStyleCnt="21"/>
      <dgm:spPr/>
    </dgm:pt>
    <dgm:pt modelId="{644F40D2-5D35-42C2-878C-055C8363923E}" type="pres">
      <dgm:prSet presAssocID="{D50A3EEF-7957-4166-BCA6-096E74BDCD5D}" presName="chevron5" presStyleLbl="alignNode1" presStyleIdx="18" presStyleCnt="21"/>
      <dgm:spPr/>
    </dgm:pt>
    <dgm:pt modelId="{176404FA-6CA7-41E7-A81F-752C06154163}" type="pres">
      <dgm:prSet presAssocID="{D50A3EEF-7957-4166-BCA6-096E74BDCD5D}" presName="chevron6" presStyleLbl="alignNode1" presStyleIdx="19" presStyleCnt="21"/>
      <dgm:spPr/>
    </dgm:pt>
    <dgm:pt modelId="{9FCAAE95-F48E-4085-8271-75F130D3392C}" type="pres">
      <dgm:prSet presAssocID="{D50A3EEF-7957-4166-BCA6-096E74BDCD5D}" presName="chevron7" presStyleLbl="alignNode1" presStyleIdx="20" presStyleCnt="21"/>
      <dgm:spPr/>
    </dgm:pt>
    <dgm:pt modelId="{8900419D-1EFB-41D5-B12A-A0ADB670AF48}" type="pres">
      <dgm:prSet presAssocID="{D50A3EEF-7957-4166-BCA6-096E74BDCD5D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AA1A2807-5057-4C00-8221-BE46116430D7}" type="presOf" srcId="{2AD649CC-E3CD-458D-AAE8-BD3E7D469821}" destId="{8C156D1C-C35B-4FAD-8825-F597C62C581E}" srcOrd="0" destOrd="0" presId="urn:microsoft.com/office/officeart/2008/layout/VerticalAccentList"/>
    <dgm:cxn modelId="{8FAE5009-0968-419D-A850-77A0DA95CEBC}" srcId="{22FB039E-DC1B-402D-B4DB-0265A4E7C7ED}" destId="{DD400DB1-BE4B-4473-9BEC-6EBDBFA3D37D}" srcOrd="1" destOrd="0" parTransId="{5B6C95E2-A4C4-4D41-BB18-BE876C85D86B}" sibTransId="{C002750F-2369-4527-8D0E-70074A0AFC35}"/>
    <dgm:cxn modelId="{02D2DA0F-238D-4764-BCFE-263C55E2705F}" srcId="{DD400DB1-BE4B-4473-9BEC-6EBDBFA3D37D}" destId="{002EB769-469E-4E2C-9744-F93A908C87FC}" srcOrd="0" destOrd="0" parTransId="{4BF750E8-EBED-46B1-9C47-8D2A4592AF23}" sibTransId="{927E8362-7098-4F56-B161-CC816450CFB0}"/>
    <dgm:cxn modelId="{E98B1B37-2260-4F15-A6D6-05F2BE8219C6}" type="presOf" srcId="{22FB039E-DC1B-402D-B4DB-0265A4E7C7ED}" destId="{FF899460-FB41-4E87-97EF-70DFD486927C}" srcOrd="0" destOrd="0" presId="urn:microsoft.com/office/officeart/2008/layout/VerticalAccentList"/>
    <dgm:cxn modelId="{142A2362-9C13-4DA4-AD29-FF58B0C15009}" type="presOf" srcId="{BED620EB-0B33-4E90-A931-D24552B67A64}" destId="{8900419D-1EFB-41D5-B12A-A0ADB670AF48}" srcOrd="0" destOrd="0" presId="urn:microsoft.com/office/officeart/2008/layout/VerticalAccentList"/>
    <dgm:cxn modelId="{EEE68965-309C-43D9-934C-88F28E50AA87}" type="presOf" srcId="{D50A3EEF-7957-4166-BCA6-096E74BDCD5D}" destId="{5DFCBDE0-5E15-4D2B-9FCF-1F1C77CA2763}" srcOrd="0" destOrd="0" presId="urn:microsoft.com/office/officeart/2008/layout/VerticalAccentList"/>
    <dgm:cxn modelId="{042E8C78-A22F-40AF-B635-F8AFD5FB0EBC}" srcId="{D50A3EEF-7957-4166-BCA6-096E74BDCD5D}" destId="{BED620EB-0B33-4E90-A931-D24552B67A64}" srcOrd="0" destOrd="0" parTransId="{F651702A-C866-4914-A2C8-D04C9D6ABC24}" sibTransId="{142A1504-BD8A-42FB-8F10-6564FCDE8753}"/>
    <dgm:cxn modelId="{1B643E90-E111-4237-8335-67FC8CCC4D71}" srcId="{22FB039E-DC1B-402D-B4DB-0265A4E7C7ED}" destId="{D50A3EEF-7957-4166-BCA6-096E74BDCD5D}" srcOrd="2" destOrd="0" parTransId="{EB05DEBC-0886-47E0-AAE3-6F160DF1F8E6}" sibTransId="{7F6253AE-25D2-4746-B3E4-27175E6B3C1E}"/>
    <dgm:cxn modelId="{F37FA69F-8E48-4ABE-8020-20308443A1AA}" type="presOf" srcId="{F14DD6D4-7427-4953-9190-1BA6959313FE}" destId="{11B13F34-192A-4F1D-9F83-2E9A73022456}" srcOrd="0" destOrd="0" presId="urn:microsoft.com/office/officeart/2008/layout/VerticalAccentList"/>
    <dgm:cxn modelId="{056F2EBF-BF94-44B0-8239-DD555A8790B9}" srcId="{22FB039E-DC1B-402D-B4DB-0265A4E7C7ED}" destId="{F14DD6D4-7427-4953-9190-1BA6959313FE}" srcOrd="0" destOrd="0" parTransId="{4B0070C6-E6BD-4DA5-803A-CB129D6D5509}" sibTransId="{FE9C7AFC-F13B-4D02-B691-B530973531E3}"/>
    <dgm:cxn modelId="{831A48C9-FCE1-442E-9C6A-93E2A22AF5E7}" srcId="{F14DD6D4-7427-4953-9190-1BA6959313FE}" destId="{2AD649CC-E3CD-458D-AAE8-BD3E7D469821}" srcOrd="0" destOrd="0" parTransId="{F52FA7DB-60EF-46CB-9644-EBABED59BB8B}" sibTransId="{92DDC508-DA7F-44C1-94E5-0C9103259E51}"/>
    <dgm:cxn modelId="{80209BDC-E8CD-4E3A-A1C9-DAEAC387050B}" type="presOf" srcId="{002EB769-469E-4E2C-9744-F93A908C87FC}" destId="{67217B0E-CE3C-40F1-8463-338BC337C23B}" srcOrd="0" destOrd="0" presId="urn:microsoft.com/office/officeart/2008/layout/VerticalAccentList"/>
    <dgm:cxn modelId="{8614C4E4-9457-426B-82AC-AA778D9DAF2B}" type="presOf" srcId="{DD400DB1-BE4B-4473-9BEC-6EBDBFA3D37D}" destId="{90C089D8-8F28-4DD4-81B2-D608C12871EB}" srcOrd="0" destOrd="0" presId="urn:microsoft.com/office/officeart/2008/layout/VerticalAccentList"/>
    <dgm:cxn modelId="{9D5ECA18-294D-4D38-AFC6-77BA0706A999}" type="presParOf" srcId="{FF899460-FB41-4E87-97EF-70DFD486927C}" destId="{A5742CE9-8670-4B51-9BE6-9753F1739B2E}" srcOrd="0" destOrd="0" presId="urn:microsoft.com/office/officeart/2008/layout/VerticalAccentList"/>
    <dgm:cxn modelId="{58E5143F-CFAD-4FDC-8429-B9D764ACC415}" type="presParOf" srcId="{A5742CE9-8670-4B51-9BE6-9753F1739B2E}" destId="{11B13F34-192A-4F1D-9F83-2E9A73022456}" srcOrd="0" destOrd="0" presId="urn:microsoft.com/office/officeart/2008/layout/VerticalAccentList"/>
    <dgm:cxn modelId="{235EDE6B-CE24-41A8-8904-3EBFECA0B98A}" type="presParOf" srcId="{FF899460-FB41-4E87-97EF-70DFD486927C}" destId="{447FD2CC-6D8D-405E-A299-CF34033C9205}" srcOrd="1" destOrd="0" presId="urn:microsoft.com/office/officeart/2008/layout/VerticalAccentList"/>
    <dgm:cxn modelId="{BC08ACA5-C01B-4087-A16D-6A5DE3DE4C23}" type="presParOf" srcId="{447FD2CC-6D8D-405E-A299-CF34033C9205}" destId="{FF124C45-CB9A-4B70-9FB1-1A516AF48FA8}" srcOrd="0" destOrd="0" presId="urn:microsoft.com/office/officeart/2008/layout/VerticalAccentList"/>
    <dgm:cxn modelId="{963E92D6-92BC-4417-9B17-85B6300E4C07}" type="presParOf" srcId="{447FD2CC-6D8D-405E-A299-CF34033C9205}" destId="{8C2B315D-F856-4AA6-9DB2-0DFE5474459A}" srcOrd="1" destOrd="0" presId="urn:microsoft.com/office/officeart/2008/layout/VerticalAccentList"/>
    <dgm:cxn modelId="{87D496FD-A3B7-4783-81BF-022915016ED2}" type="presParOf" srcId="{447FD2CC-6D8D-405E-A299-CF34033C9205}" destId="{66963DFA-2F44-49FB-AC4C-15C9C688EFD6}" srcOrd="2" destOrd="0" presId="urn:microsoft.com/office/officeart/2008/layout/VerticalAccentList"/>
    <dgm:cxn modelId="{EC5936AB-E296-4C42-94C5-5FF47D999213}" type="presParOf" srcId="{447FD2CC-6D8D-405E-A299-CF34033C9205}" destId="{1D85377E-6221-416B-82C3-E716E99B499A}" srcOrd="3" destOrd="0" presId="urn:microsoft.com/office/officeart/2008/layout/VerticalAccentList"/>
    <dgm:cxn modelId="{3704101A-5D88-4F84-9CD4-F474179FEA9D}" type="presParOf" srcId="{447FD2CC-6D8D-405E-A299-CF34033C9205}" destId="{D0AB88AA-8FF5-4E7E-B6E1-C7ACE1AB9329}" srcOrd="4" destOrd="0" presId="urn:microsoft.com/office/officeart/2008/layout/VerticalAccentList"/>
    <dgm:cxn modelId="{33258623-E076-405A-A723-E2D41F566D56}" type="presParOf" srcId="{447FD2CC-6D8D-405E-A299-CF34033C9205}" destId="{9C4821EF-B43F-4FBB-A838-0B643ECD153B}" srcOrd="5" destOrd="0" presId="urn:microsoft.com/office/officeart/2008/layout/VerticalAccentList"/>
    <dgm:cxn modelId="{65EDD0E9-0EFF-40F7-99C6-00054B211D62}" type="presParOf" srcId="{447FD2CC-6D8D-405E-A299-CF34033C9205}" destId="{255CF4E6-1AB8-4D8C-A835-D453D77815CB}" srcOrd="6" destOrd="0" presId="urn:microsoft.com/office/officeart/2008/layout/VerticalAccentList"/>
    <dgm:cxn modelId="{D9D6AA46-A323-42EA-9D0D-A310B96B37B5}" type="presParOf" srcId="{447FD2CC-6D8D-405E-A299-CF34033C9205}" destId="{8C156D1C-C35B-4FAD-8825-F597C62C581E}" srcOrd="7" destOrd="0" presId="urn:microsoft.com/office/officeart/2008/layout/VerticalAccentList"/>
    <dgm:cxn modelId="{D3F0CB8C-09CF-4B0A-9218-39FE4E8DA058}" type="presParOf" srcId="{FF899460-FB41-4E87-97EF-70DFD486927C}" destId="{1FB42183-8005-4AA7-8E91-2E1902BCB4ED}" srcOrd="2" destOrd="0" presId="urn:microsoft.com/office/officeart/2008/layout/VerticalAccentList"/>
    <dgm:cxn modelId="{09DFF9D1-5577-4A0A-916C-62ACEB9C54C9}" type="presParOf" srcId="{FF899460-FB41-4E87-97EF-70DFD486927C}" destId="{18C2065D-90AA-4401-84A9-CB1627BB6334}" srcOrd="3" destOrd="0" presId="urn:microsoft.com/office/officeart/2008/layout/VerticalAccentList"/>
    <dgm:cxn modelId="{06BE85F8-20FF-490C-8266-49F7B38F49CD}" type="presParOf" srcId="{18C2065D-90AA-4401-84A9-CB1627BB6334}" destId="{90C089D8-8F28-4DD4-81B2-D608C12871EB}" srcOrd="0" destOrd="0" presId="urn:microsoft.com/office/officeart/2008/layout/VerticalAccentList"/>
    <dgm:cxn modelId="{78C07B7A-B5F0-4F64-B382-4922461DC139}" type="presParOf" srcId="{FF899460-FB41-4E87-97EF-70DFD486927C}" destId="{56F81558-3C69-43BB-9113-42E77B0DBD58}" srcOrd="4" destOrd="0" presId="urn:microsoft.com/office/officeart/2008/layout/VerticalAccentList"/>
    <dgm:cxn modelId="{02936AB0-53B1-47D7-8E23-287ADEA85167}" type="presParOf" srcId="{56F81558-3C69-43BB-9113-42E77B0DBD58}" destId="{81CB21AD-971E-4A89-BA74-9906958754BE}" srcOrd="0" destOrd="0" presId="urn:microsoft.com/office/officeart/2008/layout/VerticalAccentList"/>
    <dgm:cxn modelId="{C90EAAA3-58B9-4CCE-A669-F65178B263E5}" type="presParOf" srcId="{56F81558-3C69-43BB-9113-42E77B0DBD58}" destId="{3521B1DB-0410-4AB2-ABA9-6DD91E58F215}" srcOrd="1" destOrd="0" presId="urn:microsoft.com/office/officeart/2008/layout/VerticalAccentList"/>
    <dgm:cxn modelId="{30583BA2-82DE-42D8-9005-DB465629EEBB}" type="presParOf" srcId="{56F81558-3C69-43BB-9113-42E77B0DBD58}" destId="{EE19FFFE-19E0-4766-97D5-BC97593D4552}" srcOrd="2" destOrd="0" presId="urn:microsoft.com/office/officeart/2008/layout/VerticalAccentList"/>
    <dgm:cxn modelId="{0588447F-BF4C-41AA-A52F-AF522237E7A9}" type="presParOf" srcId="{56F81558-3C69-43BB-9113-42E77B0DBD58}" destId="{ACFC93E3-2555-4118-841C-78089AC7FBED}" srcOrd="3" destOrd="0" presId="urn:microsoft.com/office/officeart/2008/layout/VerticalAccentList"/>
    <dgm:cxn modelId="{7DEC0D1B-4C8A-47FD-870F-CD490AA9B635}" type="presParOf" srcId="{56F81558-3C69-43BB-9113-42E77B0DBD58}" destId="{505A734E-5D71-47DC-9E83-E276A42CB9BD}" srcOrd="4" destOrd="0" presId="urn:microsoft.com/office/officeart/2008/layout/VerticalAccentList"/>
    <dgm:cxn modelId="{6705598D-14AD-44D8-9819-923679C575A2}" type="presParOf" srcId="{56F81558-3C69-43BB-9113-42E77B0DBD58}" destId="{74E83BA4-BBE1-4085-88D9-575A975CBD58}" srcOrd="5" destOrd="0" presId="urn:microsoft.com/office/officeart/2008/layout/VerticalAccentList"/>
    <dgm:cxn modelId="{D2259318-8C66-4EF9-BAF3-68F129BC25B1}" type="presParOf" srcId="{56F81558-3C69-43BB-9113-42E77B0DBD58}" destId="{AD1AAA98-EBE8-4552-AF9D-30C8D0F6B963}" srcOrd="6" destOrd="0" presId="urn:microsoft.com/office/officeart/2008/layout/VerticalAccentList"/>
    <dgm:cxn modelId="{EC13372F-7F0E-4C8B-B412-D96E57C0F134}" type="presParOf" srcId="{56F81558-3C69-43BB-9113-42E77B0DBD58}" destId="{67217B0E-CE3C-40F1-8463-338BC337C23B}" srcOrd="7" destOrd="0" presId="urn:microsoft.com/office/officeart/2008/layout/VerticalAccentList"/>
    <dgm:cxn modelId="{74648C77-E2EC-4F1B-B740-EA88719B70BE}" type="presParOf" srcId="{FF899460-FB41-4E87-97EF-70DFD486927C}" destId="{B05183B2-4C3D-4675-839F-9A5625225EA0}" srcOrd="5" destOrd="0" presId="urn:microsoft.com/office/officeart/2008/layout/VerticalAccentList"/>
    <dgm:cxn modelId="{6CCF9EF7-2634-4186-9554-56CC8EDEC4AC}" type="presParOf" srcId="{FF899460-FB41-4E87-97EF-70DFD486927C}" destId="{B47AF16B-9B6A-4AE2-92F3-5C0C35C46808}" srcOrd="6" destOrd="0" presId="urn:microsoft.com/office/officeart/2008/layout/VerticalAccentList"/>
    <dgm:cxn modelId="{3181144F-DD40-45A5-9FE5-01563343E21A}" type="presParOf" srcId="{B47AF16B-9B6A-4AE2-92F3-5C0C35C46808}" destId="{5DFCBDE0-5E15-4D2B-9FCF-1F1C77CA2763}" srcOrd="0" destOrd="0" presId="urn:microsoft.com/office/officeart/2008/layout/VerticalAccentList"/>
    <dgm:cxn modelId="{AA2EBF68-4484-4F4A-9C1F-3F08EB94903C}" type="presParOf" srcId="{FF899460-FB41-4E87-97EF-70DFD486927C}" destId="{B8003782-83C2-4458-BB74-431E70A0F3BC}" srcOrd="7" destOrd="0" presId="urn:microsoft.com/office/officeart/2008/layout/VerticalAccentList"/>
    <dgm:cxn modelId="{627C3F79-1B6C-478A-84AD-BF1579E41DE0}" type="presParOf" srcId="{B8003782-83C2-4458-BB74-431E70A0F3BC}" destId="{EE3CD3D0-064B-414D-A415-5DB574020FA7}" srcOrd="0" destOrd="0" presId="urn:microsoft.com/office/officeart/2008/layout/VerticalAccentList"/>
    <dgm:cxn modelId="{7E0A7BB4-AB26-4BC4-960C-95B749A37A25}" type="presParOf" srcId="{B8003782-83C2-4458-BB74-431E70A0F3BC}" destId="{32F82DAD-AA74-442B-8C9D-E03DF09B8FAA}" srcOrd="1" destOrd="0" presId="urn:microsoft.com/office/officeart/2008/layout/VerticalAccentList"/>
    <dgm:cxn modelId="{5BE0D913-AB2F-42C4-8BCC-5A0ACEA293C7}" type="presParOf" srcId="{B8003782-83C2-4458-BB74-431E70A0F3BC}" destId="{2FAFBF1E-43D4-4F20-93C2-3147F01FD3EF}" srcOrd="2" destOrd="0" presId="urn:microsoft.com/office/officeart/2008/layout/VerticalAccentList"/>
    <dgm:cxn modelId="{F6A2BA4A-26A2-49EF-877A-C7B5502854BC}" type="presParOf" srcId="{B8003782-83C2-4458-BB74-431E70A0F3BC}" destId="{A86E41D6-6DD8-448B-A94E-920555E42298}" srcOrd="3" destOrd="0" presId="urn:microsoft.com/office/officeart/2008/layout/VerticalAccentList"/>
    <dgm:cxn modelId="{520F460B-8DDE-48CE-BD80-E68765DC3A16}" type="presParOf" srcId="{B8003782-83C2-4458-BB74-431E70A0F3BC}" destId="{644F40D2-5D35-42C2-878C-055C8363923E}" srcOrd="4" destOrd="0" presId="urn:microsoft.com/office/officeart/2008/layout/VerticalAccentList"/>
    <dgm:cxn modelId="{0B323828-D333-4DFF-A62B-2A34A6FC37DC}" type="presParOf" srcId="{B8003782-83C2-4458-BB74-431E70A0F3BC}" destId="{176404FA-6CA7-41E7-A81F-752C06154163}" srcOrd="5" destOrd="0" presId="urn:microsoft.com/office/officeart/2008/layout/VerticalAccentList"/>
    <dgm:cxn modelId="{964A5457-E5C5-4B10-AB87-52FA5A981CB2}" type="presParOf" srcId="{B8003782-83C2-4458-BB74-431E70A0F3BC}" destId="{9FCAAE95-F48E-4085-8271-75F130D3392C}" srcOrd="6" destOrd="0" presId="urn:microsoft.com/office/officeart/2008/layout/VerticalAccentList"/>
    <dgm:cxn modelId="{8EB0EA09-28DD-4B60-B5FB-9B2C7445185B}" type="presParOf" srcId="{B8003782-83C2-4458-BB74-431E70A0F3BC}" destId="{8900419D-1EFB-41D5-B12A-A0ADB670AF48}" srcOrd="7" destOrd="0" presId="urn:microsoft.com/office/officeart/2008/layout/VerticalAccent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13F34-192A-4F1D-9F83-2E9A73022456}">
      <dsp:nvSpPr>
        <dsp:cNvPr id="0" name=""/>
        <dsp:cNvSpPr/>
      </dsp:nvSpPr>
      <dsp:spPr>
        <a:xfrm>
          <a:off x="661227" y="442"/>
          <a:ext cx="6315075" cy="574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2"/>
            </a:buClr>
            <a:buNone/>
          </a:pPr>
          <a:r>
            <a:rPr lang="en-US" sz="2400" kern="1200" cap="all" spc="200" dirty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+mj-cs"/>
            </a:rPr>
            <a:t>Reduce</a:t>
          </a:r>
        </a:p>
      </dsp:txBody>
      <dsp:txXfrm>
        <a:off x="661227" y="442"/>
        <a:ext cx="6315075" cy="574097"/>
      </dsp:txXfrm>
    </dsp:sp>
    <dsp:sp modelId="{FF124C45-CB9A-4B70-9FB1-1A516AF48FA8}">
      <dsp:nvSpPr>
        <dsp:cNvPr id="0" name=""/>
        <dsp:cNvSpPr/>
      </dsp:nvSpPr>
      <dsp:spPr>
        <a:xfrm>
          <a:off x="661227" y="574540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2B315D-F856-4AA6-9DB2-0DFE5474459A}">
      <dsp:nvSpPr>
        <dsp:cNvPr id="0" name=""/>
        <dsp:cNvSpPr/>
      </dsp:nvSpPr>
      <dsp:spPr>
        <a:xfrm>
          <a:off x="1548845" y="574540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63DFA-2F44-49FB-AC4C-15C9C688EFD6}">
      <dsp:nvSpPr>
        <dsp:cNvPr id="0" name=""/>
        <dsp:cNvSpPr/>
      </dsp:nvSpPr>
      <dsp:spPr>
        <a:xfrm>
          <a:off x="2437166" y="574540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5377E-6221-416B-82C3-E716E99B499A}">
      <dsp:nvSpPr>
        <dsp:cNvPr id="0" name=""/>
        <dsp:cNvSpPr/>
      </dsp:nvSpPr>
      <dsp:spPr>
        <a:xfrm>
          <a:off x="3324785" y="574540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AB88AA-8FF5-4E7E-B6E1-C7ACE1AB9329}">
      <dsp:nvSpPr>
        <dsp:cNvPr id="0" name=""/>
        <dsp:cNvSpPr/>
      </dsp:nvSpPr>
      <dsp:spPr>
        <a:xfrm>
          <a:off x="4213105" y="574540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821EF-B43F-4FBB-A838-0B643ECD153B}">
      <dsp:nvSpPr>
        <dsp:cNvPr id="0" name=""/>
        <dsp:cNvSpPr/>
      </dsp:nvSpPr>
      <dsp:spPr>
        <a:xfrm>
          <a:off x="5100724" y="574540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CF4E6-1AB8-4D8C-A835-D453D77815CB}">
      <dsp:nvSpPr>
        <dsp:cNvPr id="0" name=""/>
        <dsp:cNvSpPr/>
      </dsp:nvSpPr>
      <dsp:spPr>
        <a:xfrm>
          <a:off x="5989045" y="574540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56D1C-C35B-4FAD-8825-F597C62C581E}">
      <dsp:nvSpPr>
        <dsp:cNvPr id="0" name=""/>
        <dsp:cNvSpPr/>
      </dsp:nvSpPr>
      <dsp:spPr>
        <a:xfrm>
          <a:off x="661227" y="691486"/>
          <a:ext cx="6397170" cy="935566"/>
        </a:xfrm>
        <a:prstGeom prst="rect">
          <a:avLst/>
        </a:prstGeom>
        <a:solidFill>
          <a:schemeClr val="tx2">
            <a:lumMod val="10000"/>
            <a:lumOff val="9000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solidFill>
                <a:schemeClr val="accent4">
                  <a:lumMod val="50000"/>
                </a:schemeClr>
              </a:solidFill>
            </a:rPr>
            <a:t>ลดการใช้ทรัพยากรที่ไม่จำเป็น </a:t>
          </a:r>
          <a:endParaRPr lang="en-US" sz="32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661227" y="691486"/>
        <a:ext cx="6397170" cy="935566"/>
      </dsp:txXfrm>
    </dsp:sp>
    <dsp:sp modelId="{90C089D8-8F28-4DD4-81B2-D608C12871EB}">
      <dsp:nvSpPr>
        <dsp:cNvPr id="0" name=""/>
        <dsp:cNvSpPr/>
      </dsp:nvSpPr>
      <dsp:spPr>
        <a:xfrm>
          <a:off x="661227" y="1837555"/>
          <a:ext cx="6315075" cy="574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A1A00"/>
            </a:buClr>
            <a:buNone/>
          </a:pPr>
          <a:r>
            <a:rPr lang="en-US" sz="2400" kern="1200" cap="all" spc="200" dirty="0">
              <a:solidFill>
                <a:srgbClr val="8CAA7E">
                  <a:lumMod val="50000"/>
                </a:srgbClr>
              </a:solidFill>
              <a:latin typeface="Impact" panose="020B0806030902050204"/>
              <a:ea typeface="+mn-ea"/>
              <a:cs typeface="+mn-cs"/>
            </a:rPr>
            <a:t>Reuse</a:t>
          </a:r>
        </a:p>
      </dsp:txBody>
      <dsp:txXfrm>
        <a:off x="661227" y="1837555"/>
        <a:ext cx="6315075" cy="574097"/>
      </dsp:txXfrm>
    </dsp:sp>
    <dsp:sp modelId="{81CB21AD-971E-4A89-BA74-9906958754BE}">
      <dsp:nvSpPr>
        <dsp:cNvPr id="0" name=""/>
        <dsp:cNvSpPr/>
      </dsp:nvSpPr>
      <dsp:spPr>
        <a:xfrm>
          <a:off x="661227" y="2411653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21B1DB-0410-4AB2-ABA9-6DD91E58F215}">
      <dsp:nvSpPr>
        <dsp:cNvPr id="0" name=""/>
        <dsp:cNvSpPr/>
      </dsp:nvSpPr>
      <dsp:spPr>
        <a:xfrm>
          <a:off x="1548845" y="2411653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9FFFE-19E0-4766-97D5-BC97593D4552}">
      <dsp:nvSpPr>
        <dsp:cNvPr id="0" name=""/>
        <dsp:cNvSpPr/>
      </dsp:nvSpPr>
      <dsp:spPr>
        <a:xfrm>
          <a:off x="2437166" y="2411653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C93E3-2555-4118-841C-78089AC7FBED}">
      <dsp:nvSpPr>
        <dsp:cNvPr id="0" name=""/>
        <dsp:cNvSpPr/>
      </dsp:nvSpPr>
      <dsp:spPr>
        <a:xfrm>
          <a:off x="3324785" y="2411653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A734E-5D71-47DC-9E83-E276A42CB9BD}">
      <dsp:nvSpPr>
        <dsp:cNvPr id="0" name=""/>
        <dsp:cNvSpPr/>
      </dsp:nvSpPr>
      <dsp:spPr>
        <a:xfrm>
          <a:off x="4213105" y="2411653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83BA4-BBE1-4085-88D9-575A975CBD58}">
      <dsp:nvSpPr>
        <dsp:cNvPr id="0" name=""/>
        <dsp:cNvSpPr/>
      </dsp:nvSpPr>
      <dsp:spPr>
        <a:xfrm>
          <a:off x="5100724" y="2411653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AAA98-EBE8-4552-AF9D-30C8D0F6B963}">
      <dsp:nvSpPr>
        <dsp:cNvPr id="0" name=""/>
        <dsp:cNvSpPr/>
      </dsp:nvSpPr>
      <dsp:spPr>
        <a:xfrm>
          <a:off x="5989045" y="2411653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217B0E-CE3C-40F1-8463-338BC337C23B}">
      <dsp:nvSpPr>
        <dsp:cNvPr id="0" name=""/>
        <dsp:cNvSpPr/>
      </dsp:nvSpPr>
      <dsp:spPr>
        <a:xfrm>
          <a:off x="661227" y="2528599"/>
          <a:ext cx="6397170" cy="935566"/>
        </a:xfrm>
        <a:prstGeom prst="rect">
          <a:avLst/>
        </a:prstGeom>
        <a:solidFill>
          <a:schemeClr val="tx2">
            <a:lumMod val="10000"/>
            <a:lumOff val="9000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solidFill>
                <a:schemeClr val="accent4">
                  <a:lumMod val="50000"/>
                </a:schemeClr>
              </a:solidFill>
            </a:rPr>
            <a:t>นำทรัพยากรกลับมาใช้ซ้ำ </a:t>
          </a:r>
          <a:endParaRPr lang="en-US" sz="32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661227" y="2528599"/>
        <a:ext cx="6397170" cy="935566"/>
      </dsp:txXfrm>
    </dsp:sp>
    <dsp:sp modelId="{5DFCBDE0-5E15-4D2B-9FCF-1F1C77CA2763}">
      <dsp:nvSpPr>
        <dsp:cNvPr id="0" name=""/>
        <dsp:cNvSpPr/>
      </dsp:nvSpPr>
      <dsp:spPr>
        <a:xfrm>
          <a:off x="661227" y="3674668"/>
          <a:ext cx="6315075" cy="574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A1A00"/>
            </a:buClr>
            <a:buNone/>
          </a:pPr>
          <a:r>
            <a:rPr lang="en-US" sz="2400" kern="1200" cap="all" spc="200" dirty="0">
              <a:solidFill>
                <a:srgbClr val="8CAA7E">
                  <a:lumMod val="50000"/>
                </a:srgbClr>
              </a:solidFill>
              <a:latin typeface="Impact" panose="020B0806030902050204"/>
              <a:ea typeface="+mn-ea"/>
              <a:cs typeface="+mn-cs"/>
            </a:rPr>
            <a:t>Recycle</a:t>
          </a:r>
        </a:p>
      </dsp:txBody>
      <dsp:txXfrm>
        <a:off x="661227" y="3674668"/>
        <a:ext cx="6315075" cy="574097"/>
      </dsp:txXfrm>
    </dsp:sp>
    <dsp:sp modelId="{EE3CD3D0-064B-414D-A415-5DB574020FA7}">
      <dsp:nvSpPr>
        <dsp:cNvPr id="0" name=""/>
        <dsp:cNvSpPr/>
      </dsp:nvSpPr>
      <dsp:spPr>
        <a:xfrm>
          <a:off x="661227" y="4248765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82DAD-AA74-442B-8C9D-E03DF09B8FAA}">
      <dsp:nvSpPr>
        <dsp:cNvPr id="0" name=""/>
        <dsp:cNvSpPr/>
      </dsp:nvSpPr>
      <dsp:spPr>
        <a:xfrm>
          <a:off x="1548845" y="4248765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FBF1E-43D4-4F20-93C2-3147F01FD3EF}">
      <dsp:nvSpPr>
        <dsp:cNvPr id="0" name=""/>
        <dsp:cNvSpPr/>
      </dsp:nvSpPr>
      <dsp:spPr>
        <a:xfrm>
          <a:off x="2437166" y="4248765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6E41D6-6DD8-448B-A94E-920555E42298}">
      <dsp:nvSpPr>
        <dsp:cNvPr id="0" name=""/>
        <dsp:cNvSpPr/>
      </dsp:nvSpPr>
      <dsp:spPr>
        <a:xfrm>
          <a:off x="3324785" y="4248765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4F40D2-5D35-42C2-878C-055C8363923E}">
      <dsp:nvSpPr>
        <dsp:cNvPr id="0" name=""/>
        <dsp:cNvSpPr/>
      </dsp:nvSpPr>
      <dsp:spPr>
        <a:xfrm>
          <a:off x="4213105" y="4248765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6404FA-6CA7-41E7-A81F-752C06154163}">
      <dsp:nvSpPr>
        <dsp:cNvPr id="0" name=""/>
        <dsp:cNvSpPr/>
      </dsp:nvSpPr>
      <dsp:spPr>
        <a:xfrm>
          <a:off x="5100724" y="4248765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AAE95-F48E-4085-8271-75F130D3392C}">
      <dsp:nvSpPr>
        <dsp:cNvPr id="0" name=""/>
        <dsp:cNvSpPr/>
      </dsp:nvSpPr>
      <dsp:spPr>
        <a:xfrm>
          <a:off x="5989045" y="4248765"/>
          <a:ext cx="1477727" cy="1169458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00419D-1EFB-41D5-B12A-A0ADB670AF48}">
      <dsp:nvSpPr>
        <dsp:cNvPr id="0" name=""/>
        <dsp:cNvSpPr/>
      </dsp:nvSpPr>
      <dsp:spPr>
        <a:xfrm>
          <a:off x="661227" y="4365711"/>
          <a:ext cx="6397170" cy="935566"/>
        </a:xfrm>
        <a:prstGeom prst="rect">
          <a:avLst/>
        </a:prstGeom>
        <a:solidFill>
          <a:schemeClr val="tx2">
            <a:lumMod val="10000"/>
            <a:lumOff val="9000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solidFill>
                <a:schemeClr val="accent4">
                  <a:lumMod val="50000"/>
                </a:schemeClr>
              </a:solidFill>
            </a:rPr>
            <a:t>แปรรูปทรัพยากรที่ใช้แล้วเพื่อนำกลับมาใช้ใหม่</a:t>
          </a:r>
          <a:endParaRPr lang="en-US" sz="32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661227" y="4365711"/>
        <a:ext cx="6397170" cy="935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60DC4-06ED-4ACC-A502-68DE626D5BB4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28B8C-51A0-45D2-866D-123D92A0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8B8C-51A0-45D2-866D-123D92A0AD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6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8B8C-51A0-45D2-866D-123D92A0AD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41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8B8C-51A0-45D2-866D-123D92A0AD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38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8B8C-51A0-45D2-866D-123D92A0AD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60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8B8C-51A0-45D2-866D-123D92A0AD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88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8B8C-51A0-45D2-866D-123D92A0AD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76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8B8C-51A0-45D2-866D-123D92A0AD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66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8B8C-51A0-45D2-866D-123D92A0AD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96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8B8C-51A0-45D2-866D-123D92A0AD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37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8B8C-51A0-45D2-866D-123D92A0AD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27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8B8C-51A0-45D2-866D-123D92A0AD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65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8B8C-51A0-45D2-866D-123D92A0AD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4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ardrop 12">
            <a:extLst>
              <a:ext uri="{FF2B5EF4-FFF2-40B4-BE49-F238E27FC236}">
                <a16:creationId xmlns:a16="http://schemas.microsoft.com/office/drawing/2014/main" id="{050E42F1-4491-480D-BDEC-FAEAAB9E2E6B}"/>
              </a:ext>
            </a:extLst>
          </p:cNvPr>
          <p:cNvSpPr/>
          <p:nvPr/>
        </p:nvSpPr>
        <p:spPr>
          <a:xfrm>
            <a:off x="402336" y="0"/>
            <a:ext cx="9326879" cy="6858000"/>
          </a:xfrm>
          <a:prstGeom prst="teardrop">
            <a:avLst/>
          </a:prstGeom>
          <a:gradFill>
            <a:gsLst>
              <a:gs pos="0">
                <a:schemeClr val="accent1">
                  <a:tint val="67000"/>
                  <a:satMod val="105000"/>
                  <a:alpha val="0"/>
                  <a:lumMod val="0"/>
                  <a:lumOff val="100000"/>
                </a:schemeClr>
              </a:gs>
              <a:gs pos="50000">
                <a:schemeClr val="accent1">
                  <a:tint val="73000"/>
                  <a:satMod val="103000"/>
                  <a:lumMod val="105000"/>
                </a:schemeClr>
              </a:gs>
              <a:gs pos="100000">
                <a:schemeClr val="accent1">
                  <a:tint val="81000"/>
                  <a:satMod val="109000"/>
                  <a:lumMod val="10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BAC94E-DC94-1F02-00E7-80312F280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6306" y="595849"/>
            <a:ext cx="10318418" cy="4394988"/>
          </a:xfrm>
        </p:spPr>
        <p:txBody>
          <a:bodyPr/>
          <a:lstStyle/>
          <a:p>
            <a:r>
              <a:rPr lang="th-TH" dirty="0">
                <a:solidFill>
                  <a:srgbClr val="002060"/>
                </a:solidFill>
              </a:rPr>
              <a:t>โครงการ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“</a:t>
            </a:r>
            <a:r>
              <a:rPr lang="th-TH" dirty="0">
                <a:solidFill>
                  <a:srgbClr val="002060"/>
                </a:solidFill>
              </a:rPr>
              <a:t>องค์กร </a:t>
            </a:r>
            <a:r>
              <a:rPr lang="en-US" dirty="0">
                <a:solidFill>
                  <a:srgbClr val="002060"/>
                </a:solidFill>
              </a:rPr>
              <a:t>3R”</a:t>
            </a: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7FAFB3-6F72-8258-5199-9FF6FA15A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5045" y="6153912"/>
            <a:ext cx="8045373" cy="567563"/>
          </a:xfrm>
        </p:spPr>
        <p:txBody>
          <a:bodyPr>
            <a:normAutofit/>
          </a:bodyPr>
          <a:lstStyle/>
          <a:p>
            <a:r>
              <a:rPr lang="th-TH" sz="2800" dirty="0">
                <a:solidFill>
                  <a:srgbClr val="002060"/>
                </a:solidFill>
              </a:rPr>
              <a:t>กลุ่มตรวจสอบภายใน สำนักงานเศรษฐกิจการคลัง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DC900E-4399-4AF7-824F-232636910E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50" t="27633" r="20301" b="23480"/>
          <a:stretch/>
        </p:blipFill>
        <p:spPr>
          <a:xfrm>
            <a:off x="9035960" y="4313103"/>
            <a:ext cx="2623397" cy="1666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8E9BF2-0A4B-47DE-93D1-0D9A4B9E3D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6459" y="450076"/>
            <a:ext cx="2848207" cy="284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5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0EA236-A542-47AF-AF79-CD8686B81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13" y="248275"/>
            <a:ext cx="5246260" cy="838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3B69D3-4B35-D73B-8663-99A4F0D6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581" y="431587"/>
            <a:ext cx="5469162" cy="596023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002060"/>
                </a:solidFill>
              </a:rPr>
              <a:t>การเปลี่ยนแปลงพฤติกรรม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71CC-89E7-3962-7B23-7B165A593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581" y="1717045"/>
            <a:ext cx="10178322" cy="2788967"/>
          </a:xfrm>
        </p:spPr>
        <p:txBody>
          <a:bodyPr>
            <a:normAutofit/>
          </a:bodyPr>
          <a:lstStyle/>
          <a:p>
            <a:pPr marL="0" indent="0" algn="thaiDist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914400" algn="l"/>
              </a:tabLst>
            </a:pPr>
            <a:r>
              <a:rPr lang="th-TH" sz="4800" dirty="0">
                <a:solidFill>
                  <a:srgbClr val="002060"/>
                </a:solidFill>
                <a:cs typeface="TH SarabunIT๙" panose="020B0500040200020003" pitchFamily="34" charset="-34"/>
              </a:rPr>
              <a:t>             บุคลากร กตส. ให้ความสำคัญในการใช้ทรัพยากรอย่างรู้คุณค่าใช้ทรัพยากรสิ้นเปลืองอย่างคุ้มค่า และช่วยกัน</a:t>
            </a:r>
            <a:br>
              <a:rPr lang="en-US" sz="4800" dirty="0">
                <a:solidFill>
                  <a:srgbClr val="002060"/>
                </a:solidFill>
                <a:cs typeface="TH SarabunIT๙" panose="020B0500040200020003" pitchFamily="34" charset="-34"/>
              </a:rPr>
            </a:br>
            <a:r>
              <a:rPr lang="th-TH" sz="4800" dirty="0">
                <a:solidFill>
                  <a:srgbClr val="002060"/>
                </a:solidFill>
                <a:cs typeface="TH SarabunIT๙" panose="020B0500040200020003" pitchFamily="34" charset="-34"/>
              </a:rPr>
              <a:t>ลดปริมาณขยะเพื่อตนเองและสังคม และมีความสามัคคีร่วมมือกันในการทำงาน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5EC0839C-DC57-486D-AFB2-431148A1047A}"/>
              </a:ext>
            </a:extLst>
          </p:cNvPr>
          <p:cNvSpPr/>
          <p:nvPr/>
        </p:nvSpPr>
        <p:spPr>
          <a:xfrm>
            <a:off x="1353312" y="173736"/>
            <a:ext cx="3328416" cy="493776"/>
          </a:xfrm>
          <a:prstGeom prst="arc">
            <a:avLst>
              <a:gd name="adj1" fmla="val 16200000"/>
              <a:gd name="adj2" fmla="val 1640545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24F62-2820-420F-9682-1D639F9186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8606" y="4647062"/>
            <a:ext cx="3934568" cy="1839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B35156-5468-4929-AB8E-035020B74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312" y="4449043"/>
            <a:ext cx="2235221" cy="22352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69BA9B-5CC4-4F37-BA7C-13E33C225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3248" y="4404978"/>
            <a:ext cx="2235221" cy="22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78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3A445B-DDFA-4E86-9003-13BAB5558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438" y="248275"/>
            <a:ext cx="2055004" cy="838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3B69D3-4B35-D73B-8663-99A4F0D6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581" y="431587"/>
            <a:ext cx="2197987" cy="596023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002060"/>
                </a:solidFill>
              </a:rPr>
              <a:t>ผลที่ได้รับ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71CC-89E7-3962-7B23-7B165A593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581" y="1458124"/>
            <a:ext cx="10528171" cy="2788967"/>
          </a:xfrm>
        </p:spPr>
        <p:txBody>
          <a:bodyPr>
            <a:normAutofit fontScale="85000" lnSpcReduction="10000"/>
          </a:bodyPr>
          <a:lstStyle/>
          <a:p>
            <a:pPr marL="0" indent="0" algn="thaiDist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914400" algn="l"/>
              </a:tabLst>
            </a:pPr>
            <a:r>
              <a:rPr lang="th-TH" sz="4800" dirty="0">
                <a:solidFill>
                  <a:srgbClr val="002060"/>
                </a:solidFill>
                <a:cs typeface="TH SarabunIT๙" panose="020B0500040200020003" pitchFamily="34" charset="-34"/>
              </a:rPr>
              <a:t>      </a:t>
            </a:r>
            <a:r>
              <a:rPr lang="th-TH" sz="4800" dirty="0">
                <a:solidFill>
                  <a:srgbClr val="002060"/>
                </a:solidFill>
              </a:rPr>
              <a:t>  1. บุคลากร กตส. ให้ความสำคัญในการใช้ทรัพยากรอย่างรู้คุณค่า</a:t>
            </a:r>
          </a:p>
          <a:p>
            <a:pPr marL="0" indent="0" algn="thaiDist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914400" algn="l"/>
              </a:tabLst>
            </a:pPr>
            <a:r>
              <a:rPr lang="th-TH" sz="4800" dirty="0">
                <a:solidFill>
                  <a:srgbClr val="002060"/>
                </a:solidFill>
              </a:rPr>
              <a:t>	2. บุคลากร กตส. ปรับเปลี่ยนพฤติกรรมการใช้ทรัพยากรสิ้นเปลืองอย่างคุ้มค่า และช่วยกันลดปริมาณขยะเพื่อตนเองและสังคม</a:t>
            </a:r>
          </a:p>
          <a:p>
            <a:pPr marL="0" indent="0" algn="thaiDist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914400" algn="l"/>
              </a:tabLst>
            </a:pPr>
            <a:r>
              <a:rPr lang="th-TH" sz="4800" dirty="0">
                <a:solidFill>
                  <a:srgbClr val="002060"/>
                </a:solidFill>
              </a:rPr>
              <a:t>	3. บุคลากร กตส. มีความสามัคคีร่วมมือกันในการทำงาน</a:t>
            </a:r>
          </a:p>
          <a:p>
            <a:pPr marL="0" indent="0" algn="thaiDist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914400" algn="l"/>
              </a:tabLst>
            </a:pPr>
            <a:endParaRPr lang="th-TH" sz="4800" dirty="0">
              <a:solidFill>
                <a:srgbClr val="002060"/>
              </a:solidFill>
              <a:cs typeface="TH SarabunIT๙" panose="020B0500040200020003" pitchFamily="34" charset="-34"/>
            </a:endParaRP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5EC0839C-DC57-486D-AFB2-431148A1047A}"/>
              </a:ext>
            </a:extLst>
          </p:cNvPr>
          <p:cNvSpPr/>
          <p:nvPr/>
        </p:nvSpPr>
        <p:spPr>
          <a:xfrm>
            <a:off x="1353312" y="173736"/>
            <a:ext cx="3328416" cy="493776"/>
          </a:xfrm>
          <a:prstGeom prst="arc">
            <a:avLst>
              <a:gd name="adj1" fmla="val 16200000"/>
              <a:gd name="adj2" fmla="val 1640545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4B19E3-BEC1-4160-BF4D-995913F15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158" y="4103067"/>
            <a:ext cx="3386138" cy="2032674"/>
          </a:xfrm>
          <a:prstGeom prst="wedgeEllipseCallou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CEBFDA-F33D-415A-8BA9-C95C4CBA65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066"/>
          <a:stretch/>
        </p:blipFill>
        <p:spPr>
          <a:xfrm>
            <a:off x="4950616" y="4335472"/>
            <a:ext cx="2862072" cy="1719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32A10A-96EE-4F38-AA1C-93883CAC1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162" y="3976286"/>
            <a:ext cx="3508167" cy="2105926"/>
          </a:xfrm>
          <a:prstGeom prst="wedgeEllipseCallout">
            <a:avLst/>
          </a:prstGeom>
        </p:spPr>
      </p:pic>
    </p:spTree>
    <p:extLst>
      <p:ext uri="{BB962C8B-B14F-4D97-AF65-F5344CB8AC3E}">
        <p14:creationId xmlns:p14="http://schemas.microsoft.com/office/powerpoint/2010/main" val="299763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C9902C-18DA-4011-BED1-F822B085B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581" y="310361"/>
            <a:ext cx="3789043" cy="838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3B69D3-4B35-D73B-8663-99A4F0D6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581" y="431587"/>
            <a:ext cx="3880483" cy="596023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002060"/>
                </a:solidFill>
              </a:rPr>
              <a:t>แนวทางการพัฒนา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71CC-89E7-3962-7B23-7B165A593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581" y="1446001"/>
            <a:ext cx="10178322" cy="4200655"/>
          </a:xfrm>
        </p:spPr>
        <p:txBody>
          <a:bodyPr>
            <a:normAutofit fontScale="25000" lnSpcReduction="20000"/>
          </a:bodyPr>
          <a:lstStyle/>
          <a:p>
            <a:pPr marL="0" indent="0" algn="thaiDi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914400" algn="l"/>
              </a:tabLst>
            </a:pPr>
            <a:r>
              <a:rPr lang="th-TH" sz="16400" dirty="0">
                <a:solidFill>
                  <a:srgbClr val="002060"/>
                </a:solidFill>
              </a:rPr>
              <a:t>           </a:t>
            </a:r>
            <a:r>
              <a:rPr lang="th-TH" sz="14400" dirty="0">
                <a:solidFill>
                  <a:srgbClr val="002060"/>
                </a:solidFill>
              </a:rPr>
              <a:t>1. สร้างการตระหนักรู้ถึงความสำคัญของการให้ทรัพยากรอย่างรู้คุณค่า ใช้ทรัพยากรสิ้นเปลืองอย่างคุ้มค่า และช่วยกันลดปริมาณขยะเพื่อตนเองและสังคม ส่งผลให้บุคลากรสามารถนำไปปรับใช้ในชีวิตประจำวันของตน ทำให้ตนเองและสังคมรู้จักใช้ทรัพยากรอย่างรู้คุณค่า</a:t>
            </a:r>
          </a:p>
          <a:p>
            <a:pPr marL="0" indent="0" algn="thaiDi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914400" algn="l"/>
              </a:tabLst>
            </a:pPr>
            <a:r>
              <a:rPr lang="th-TH" sz="14400" dirty="0">
                <a:solidFill>
                  <a:srgbClr val="002060"/>
                </a:solidFill>
              </a:rPr>
              <a:t>	2. สามารถนำองค์ความรู้ที่ได้จากการร่วมกันจัดทำไม้กวาดจากขวดพลาสติกนำไปต่อยอดเป็นของใช้ในครัวเรือนหรือสามารถจัดทำเป็นอาชีพเสริมได้	</a:t>
            </a:r>
            <a:endParaRPr lang="th-TH" sz="4800" dirty="0">
              <a:solidFill>
                <a:srgbClr val="002060"/>
              </a:solidFill>
              <a:cs typeface="TH SarabunIT๙" panose="020B0500040200020003" pitchFamily="34" charset="-34"/>
            </a:endParaRP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5EC0839C-DC57-486D-AFB2-431148A1047A}"/>
              </a:ext>
            </a:extLst>
          </p:cNvPr>
          <p:cNvSpPr/>
          <p:nvPr/>
        </p:nvSpPr>
        <p:spPr>
          <a:xfrm>
            <a:off x="1353312" y="173736"/>
            <a:ext cx="3328416" cy="493776"/>
          </a:xfrm>
          <a:prstGeom prst="arc">
            <a:avLst>
              <a:gd name="adj1" fmla="val 16200000"/>
              <a:gd name="adj2" fmla="val 1640545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CF7122-6DA5-40D2-9200-FED874B9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874" y="5027681"/>
            <a:ext cx="3225736" cy="16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24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4885C5-2DB6-4845-ACE9-C76FE761B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012" y="2408274"/>
            <a:ext cx="2838988" cy="2838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B4019E-D3AF-482A-A4F4-75EEEE876AA8}"/>
              </a:ext>
            </a:extLst>
          </p:cNvPr>
          <p:cNvSpPr txBox="1"/>
          <p:nvPr/>
        </p:nvSpPr>
        <p:spPr>
          <a:xfrm>
            <a:off x="6190488" y="233725"/>
            <a:ext cx="2401619" cy="818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buClr>
                <a:schemeClr val="tx2"/>
              </a:buClr>
            </a:pPr>
            <a:r>
              <a:rPr lang="th-TH" sz="5100" cap="all" spc="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องค์กร </a:t>
            </a:r>
            <a:r>
              <a:rPr lang="en-US" sz="5100" cap="all" spc="200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3R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AAEAD56-3C4A-4C8E-9D49-8F6C8035BB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9652027"/>
              </p:ext>
            </p:extLst>
          </p:nvPr>
        </p:nvGraphicFramePr>
        <p:xfrm>
          <a:off x="4064000" y="10321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D622BEA7-261A-4B6D-8A78-ED3A05AD68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233"/>
          <a:stretch/>
        </p:blipFill>
        <p:spPr>
          <a:xfrm>
            <a:off x="9772908" y="4251960"/>
            <a:ext cx="1505597" cy="2333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990432-8AF9-42BA-8687-D1724CCB9C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08" r="34713"/>
          <a:stretch/>
        </p:blipFill>
        <p:spPr>
          <a:xfrm>
            <a:off x="8961677" y="2534112"/>
            <a:ext cx="1298000" cy="22430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CA6490-E576-4853-9718-2BCD6FCD99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5752"/>
          <a:stretch/>
        </p:blipFill>
        <p:spPr>
          <a:xfrm>
            <a:off x="7942849" y="689905"/>
            <a:ext cx="1461008" cy="223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8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CD3FEDB-9974-44CC-8550-B7E1D62DF068}"/>
              </a:ext>
            </a:extLst>
          </p:cNvPr>
          <p:cNvSpPr/>
          <p:nvPr/>
        </p:nvSpPr>
        <p:spPr>
          <a:xfrm>
            <a:off x="1409224" y="283258"/>
            <a:ext cx="3008376" cy="832310"/>
          </a:xfrm>
          <a:prstGeom prst="round2Diag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6CCE7-8051-947E-8D7E-946DB821A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854" y="369053"/>
            <a:ext cx="10178322" cy="1492132"/>
          </a:xfrm>
        </p:spPr>
        <p:txBody>
          <a:bodyPr/>
          <a:lstStyle/>
          <a:p>
            <a:r>
              <a:rPr lang="th-TH" b="1" dirty="0">
                <a:solidFill>
                  <a:srgbClr val="002060"/>
                </a:solidFill>
              </a:rPr>
              <a:t>วัตถุประสงค์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0A503-CC24-B32E-1BDB-135BB7EBD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h-TH" sz="4800" dirty="0">
                <a:solidFill>
                  <a:srgbClr val="002060"/>
                </a:solidFill>
                <a:latin typeface="Gill Sans MT" panose="020B0502020104020203"/>
                <a:cs typeface="Cordia New" panose="020B0304020202020204" pitchFamily="34" charset="-34"/>
              </a:rPr>
              <a:t>ส่งเสริมให้บุคลากร กตส. รู้จักการใช้ทรัพยากรอย่างรู้คุณค่า นำเอาทรัพยากรกลับมาใช้ซ้ำ หรือประยุกต์เป็นสิ่งของ</a:t>
            </a:r>
            <a:br>
              <a:rPr lang="en-US" sz="4800" dirty="0">
                <a:solidFill>
                  <a:srgbClr val="002060"/>
                </a:solidFill>
                <a:latin typeface="Gill Sans MT" panose="020B0502020104020203"/>
                <a:cs typeface="Cordia New" panose="020B0304020202020204" pitchFamily="34" charset="-34"/>
              </a:rPr>
            </a:br>
            <a:r>
              <a:rPr lang="th-TH" sz="4800" dirty="0">
                <a:solidFill>
                  <a:srgbClr val="002060"/>
                </a:solidFill>
                <a:latin typeface="Gill Sans MT" panose="020B0502020104020203"/>
                <a:cs typeface="Cordia New" panose="020B0304020202020204" pitchFamily="34" charset="-34"/>
              </a:rPr>
              <a:t>ที่สามารถนำกลับมาใช้งานใหม่ได้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B5B4B-18F4-48B1-A2CF-259B922194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2883" y="4600783"/>
            <a:ext cx="2466975" cy="1847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C31191-5592-499C-BDB4-3E1923C672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3770" y="650368"/>
            <a:ext cx="3486150" cy="1314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47302D-9FAE-43E4-BADD-976DA26C61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9351" y="4627765"/>
            <a:ext cx="2103120" cy="2103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A96D9-2F59-49F6-B9BD-1F23CF3DE3C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7568" y="4387943"/>
            <a:ext cx="2283012" cy="234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52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849A32-6B38-45E2-A086-61AEC8F2C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572" y="4474064"/>
            <a:ext cx="4066684" cy="838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9B9D2-FE50-45DD-89F7-59E8ECEA7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564" y="222231"/>
            <a:ext cx="4066684" cy="838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1BDF49-A55B-F3F4-82AB-BAD7EF3E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4225578" cy="773965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002060"/>
                </a:solidFill>
              </a:rPr>
              <a:t>เป้าหมายและตัวชี้วัด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37926-FD4A-88BE-5676-6C0816CF4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07902"/>
            <a:ext cx="10917936" cy="3031142"/>
          </a:xfrm>
        </p:spPr>
        <p:txBody>
          <a:bodyPr>
            <a:noAutofit/>
          </a:bodyPr>
          <a:lstStyle/>
          <a:p>
            <a:pPr marL="0" indent="0" defTabSz="1600200">
              <a:lnSpc>
                <a:spcPct val="100000"/>
              </a:lnSpc>
              <a:spcBef>
                <a:spcPct val="0"/>
              </a:spcBef>
              <a:buNone/>
              <a:tabLst>
                <a:tab pos="914400" algn="l"/>
              </a:tabLst>
            </a:pPr>
            <a:r>
              <a:rPr lang="th-TH" sz="4000" dirty="0">
                <a:solidFill>
                  <a:srgbClr val="002060"/>
                </a:solidFill>
                <a:latin typeface="Gill Sans MT" panose="020B0502020104020203"/>
                <a:cs typeface="Cordia New" panose="020B0304020202020204" pitchFamily="34" charset="-34"/>
              </a:rPr>
              <a:t>1. บุคลากร กตส. ดำเนินการ </a:t>
            </a:r>
            <a:r>
              <a:rPr lang="en-US" sz="4000" dirty="0">
                <a:solidFill>
                  <a:srgbClr val="002060"/>
                </a:solidFill>
                <a:latin typeface="Gill Sans MT" panose="020B0502020104020203"/>
                <a:cs typeface="Cordia New" panose="020B0304020202020204" pitchFamily="34" charset="-34"/>
              </a:rPr>
              <a:t>Reduce </a:t>
            </a:r>
            <a:r>
              <a:rPr lang="th-TH" sz="4000" dirty="0">
                <a:solidFill>
                  <a:srgbClr val="002060"/>
                </a:solidFill>
                <a:latin typeface="Gill Sans MT" panose="020B0502020104020203"/>
                <a:cs typeface="Cordia New" panose="020B0304020202020204" pitchFamily="34" charset="-34"/>
              </a:rPr>
              <a:t>หรือ </a:t>
            </a:r>
            <a:r>
              <a:rPr lang="en-US" sz="4000" dirty="0">
                <a:solidFill>
                  <a:srgbClr val="002060"/>
                </a:solidFill>
                <a:latin typeface="Gill Sans MT" panose="020B0502020104020203"/>
                <a:cs typeface="Cordia New" panose="020B0304020202020204" pitchFamily="34" charset="-34"/>
              </a:rPr>
              <a:t>Reuse</a:t>
            </a:r>
            <a:r>
              <a:rPr lang="th-TH" sz="4000" dirty="0">
                <a:solidFill>
                  <a:srgbClr val="002060"/>
                </a:solidFill>
                <a:latin typeface="Gill Sans MT" panose="020B0502020104020203"/>
                <a:cs typeface="Cordia New" panose="020B0304020202020204" pitchFamily="34" charset="-34"/>
              </a:rPr>
              <a:t> หรือ</a:t>
            </a:r>
            <a:r>
              <a:rPr lang="en-US" sz="4000" dirty="0">
                <a:solidFill>
                  <a:srgbClr val="002060"/>
                </a:solidFill>
                <a:latin typeface="Gill Sans MT" panose="020B0502020104020203"/>
                <a:cs typeface="Cordia New" panose="020B0304020202020204" pitchFamily="34" charset="-34"/>
              </a:rPr>
              <a:t> Recycle </a:t>
            </a:r>
            <a:br>
              <a:rPr lang="th-TH" sz="4000" dirty="0">
                <a:solidFill>
                  <a:srgbClr val="002060"/>
                </a:solidFill>
                <a:latin typeface="Gill Sans MT" panose="020B0502020104020203"/>
                <a:cs typeface="Cordia New" panose="020B0304020202020204" pitchFamily="34" charset="-34"/>
              </a:rPr>
            </a:br>
            <a:r>
              <a:rPr lang="th-TH" sz="4000" dirty="0">
                <a:solidFill>
                  <a:srgbClr val="002060"/>
                </a:solidFill>
                <a:latin typeface="Gill Sans MT" panose="020B0502020104020203"/>
                <a:cs typeface="Cordia New" panose="020B0304020202020204" pitchFamily="34" charset="-34"/>
              </a:rPr>
              <a:t>อย่างน้อยคนละ 1 อย่าง</a:t>
            </a:r>
            <a:endParaRPr lang="en-US" sz="4000" dirty="0">
              <a:solidFill>
                <a:srgbClr val="002060"/>
              </a:solidFill>
              <a:latin typeface="Gill Sans MT" panose="020B0502020104020203"/>
              <a:cs typeface="Cordia New" panose="020B0304020202020204" pitchFamily="34" charset="-34"/>
            </a:endParaRPr>
          </a:p>
          <a:p>
            <a:pPr marL="0" indent="0" defTabSz="1600200">
              <a:lnSpc>
                <a:spcPct val="100000"/>
              </a:lnSpc>
              <a:spcBef>
                <a:spcPct val="0"/>
              </a:spcBef>
              <a:buNone/>
              <a:tabLst>
                <a:tab pos="914400" algn="l"/>
              </a:tabLst>
            </a:pPr>
            <a:r>
              <a:rPr lang="th-TH" sz="4000" dirty="0">
                <a:solidFill>
                  <a:srgbClr val="002060"/>
                </a:solidFill>
                <a:latin typeface="Gill Sans MT" panose="020B0502020104020203"/>
                <a:cs typeface="Cordia New" panose="020B0304020202020204" pitchFamily="34" charset="-34"/>
              </a:rPr>
              <a:t>2. บุคลากร กตส. ร่วมกันลดปริมาณขยะ นำขวดน้ำดื่มพลาสติกที่ใช้แล้ว กลับมาใช้ประโยชน์จากขวดพลาสติก ซึ่งสามารถนำมาใช้ในบ้านหรือ</a:t>
            </a:r>
          </a:p>
          <a:p>
            <a:pPr marL="0" indent="0" defTabSz="1600200">
              <a:lnSpc>
                <a:spcPct val="100000"/>
              </a:lnSpc>
              <a:spcBef>
                <a:spcPct val="0"/>
              </a:spcBef>
              <a:buNone/>
              <a:tabLst>
                <a:tab pos="914400" algn="l"/>
              </a:tabLst>
            </a:pPr>
            <a:r>
              <a:rPr lang="th-TH" sz="4000" dirty="0">
                <a:solidFill>
                  <a:srgbClr val="002060"/>
                </a:solidFill>
                <a:latin typeface="Gill Sans MT" panose="020B0502020104020203"/>
                <a:cs typeface="Cordia New" panose="020B0304020202020204" pitchFamily="34" charset="-34"/>
              </a:rPr>
              <a:t>สำนักงานได้ </a:t>
            </a:r>
          </a:p>
          <a:p>
            <a:pPr marL="0" indent="0" algn="thaiDist">
              <a:lnSpc>
                <a:spcPct val="115000"/>
              </a:lnSpc>
              <a:spcAft>
                <a:spcPts val="1000"/>
              </a:spcAft>
              <a:buNone/>
              <a:tabLst>
                <a:tab pos="914400" algn="l"/>
              </a:tabLst>
            </a:pP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indent="0">
              <a:buNone/>
            </a:pPr>
            <a:endParaRPr lang="th-TH" sz="4000" dirty="0">
              <a:solidFill>
                <a:srgbClr val="002060"/>
              </a:solidFill>
              <a:latin typeface="Gill Sans MT" panose="020B0502020104020203"/>
              <a:cs typeface="Cordia New" panose="020B0304020202020204" pitchFamily="34" charset="-3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E75C16-6CAF-4CB1-A868-5F3C5D144C1C}"/>
              </a:ext>
            </a:extLst>
          </p:cNvPr>
          <p:cNvSpPr txBox="1">
            <a:spLocks/>
          </p:cNvSpPr>
          <p:nvPr/>
        </p:nvSpPr>
        <p:spPr>
          <a:xfrm>
            <a:off x="1185688" y="5544564"/>
            <a:ext cx="6007608" cy="769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Font typeface="Arial" panose="020B0604020202020204" pitchFamily="34" charset="0"/>
              <a:buNone/>
              <a:tabLst>
                <a:tab pos="914400" algn="l"/>
              </a:tabLst>
            </a:pPr>
            <a:r>
              <a:rPr lang="th-TH" sz="4000" dirty="0">
                <a:solidFill>
                  <a:srgbClr val="002060"/>
                </a:solidFill>
                <a:ea typeface="Calibri" panose="020F0502020204030204" pitchFamily="34" charset="0"/>
                <a:cs typeface="+mj-cs"/>
              </a:rPr>
              <a:t>ระหว่างเดือนมกราคม - พฤษภาคม 2568</a:t>
            </a:r>
          </a:p>
          <a:p>
            <a:pPr marL="0" indent="0" algn="thaiDist">
              <a:lnSpc>
                <a:spcPct val="115000"/>
              </a:lnSpc>
              <a:spcAft>
                <a:spcPts val="1000"/>
              </a:spcAft>
              <a:buNone/>
              <a:tabLst>
                <a:tab pos="914400" algn="l"/>
              </a:tabLst>
            </a:pPr>
            <a:endParaRPr lang="en-US" sz="4800" dirty="0">
              <a:latin typeface="Calibri" panose="020F0502020204030204" pitchFamily="34" charset="0"/>
              <a:ea typeface="Calibri" panose="020F0502020204030204" pitchFamily="34" charset="0"/>
              <a:cs typeface="+mj-cs"/>
            </a:endParaRPr>
          </a:p>
          <a:p>
            <a:endParaRPr lang="th-TH" sz="4800" dirty="0"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544CD6-902B-4576-9EA2-168E3063D132}"/>
              </a:ext>
            </a:extLst>
          </p:cNvPr>
          <p:cNvSpPr txBox="1">
            <a:spLocks/>
          </p:cNvSpPr>
          <p:nvPr/>
        </p:nvSpPr>
        <p:spPr>
          <a:xfrm>
            <a:off x="1346564" y="4508625"/>
            <a:ext cx="4382254" cy="769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None/>
              <a:tabLst>
                <a:tab pos="914400" algn="l"/>
              </a:tabLst>
            </a:pPr>
            <a:r>
              <a:rPr lang="th-TH" sz="4600" b="1" cap="all" spc="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ระยะเวลาดำเนินงาน</a:t>
            </a:r>
            <a:endParaRPr lang="en-US" sz="4600" b="1" cap="all" spc="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th-TH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27BC56-7613-40B6-96F6-A4E83257CCE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9421" y="4383905"/>
            <a:ext cx="1018794" cy="1018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97DAA-A242-4455-9644-15E3AAE79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600"/>
          <a:stretch/>
        </p:blipFill>
        <p:spPr>
          <a:xfrm>
            <a:off x="5698354" y="505"/>
            <a:ext cx="2012396" cy="133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82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77550FE-59F8-485E-A121-824D0F7B2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78" y="248275"/>
            <a:ext cx="2780826" cy="838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3B69D3-4B35-D73B-8663-99A4F0D6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3430050" cy="596023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002060"/>
                </a:solidFill>
              </a:rPr>
              <a:t>วิธีดำเนินงาน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71CC-89E7-3962-7B23-7B165A593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187057"/>
            <a:ext cx="10178322" cy="359359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914400" algn="l"/>
              </a:tabLst>
            </a:pPr>
            <a:r>
              <a:rPr lang="th-TH" sz="4400" dirty="0">
                <a:solidFill>
                  <a:srgbClr val="002060"/>
                </a:solidFill>
                <a:cs typeface="TH SarabunIT๙" panose="020B0500040200020003" pitchFamily="34" charset="-34"/>
              </a:rPr>
              <a:t>1. บันทึก/สรุปข้อมูลการดำเนินการ </a:t>
            </a:r>
            <a:r>
              <a:rPr lang="en-US" sz="4400" dirty="0">
                <a:solidFill>
                  <a:srgbClr val="002060"/>
                </a:solidFill>
                <a:cs typeface="TH SarabunIT๙" panose="020B0500040200020003" pitchFamily="34" charset="-34"/>
              </a:rPr>
              <a:t>Reduce </a:t>
            </a:r>
            <a:br>
              <a:rPr lang="th-TH" sz="4400" dirty="0">
                <a:solidFill>
                  <a:srgbClr val="002060"/>
                </a:solidFill>
                <a:cs typeface="TH SarabunIT๙" panose="020B0500040200020003" pitchFamily="34" charset="-34"/>
              </a:rPr>
            </a:br>
            <a:r>
              <a:rPr lang="th-TH" sz="4400" dirty="0">
                <a:solidFill>
                  <a:srgbClr val="002060"/>
                </a:solidFill>
                <a:cs typeface="TH SarabunIT๙" panose="020B0500040200020003" pitchFamily="34" charset="-34"/>
              </a:rPr>
              <a:t>หรือ </a:t>
            </a:r>
            <a:r>
              <a:rPr lang="en-US" sz="4400" dirty="0">
                <a:solidFill>
                  <a:srgbClr val="002060"/>
                </a:solidFill>
                <a:cs typeface="TH SarabunIT๙" panose="020B0500040200020003" pitchFamily="34" charset="-34"/>
              </a:rPr>
              <a:t>Reuse</a:t>
            </a:r>
            <a:r>
              <a:rPr lang="th-TH" sz="4400" dirty="0">
                <a:solidFill>
                  <a:srgbClr val="002060"/>
                </a:solidFill>
                <a:cs typeface="TH SarabunIT๙" panose="020B0500040200020003" pitchFamily="34" charset="-34"/>
              </a:rPr>
              <a:t> หรือ</a:t>
            </a:r>
            <a:r>
              <a:rPr lang="en-US" sz="4400" dirty="0">
                <a:solidFill>
                  <a:srgbClr val="002060"/>
                </a:solidFill>
                <a:cs typeface="TH SarabunIT๙" panose="020B0500040200020003" pitchFamily="34" charset="-34"/>
              </a:rPr>
              <a:t> Recycle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914400" algn="l"/>
              </a:tabLst>
            </a:pPr>
            <a:r>
              <a:rPr lang="th-TH" sz="4400" dirty="0">
                <a:solidFill>
                  <a:srgbClr val="002060"/>
                </a:solidFill>
                <a:cs typeface="TH SarabunIT๙" panose="020B0500040200020003" pitchFamily="34" charset="-34"/>
              </a:rPr>
              <a:t>2. แปรรูปขวดน้ำดื่มพลาสติกที่ใช้แล้ว โดยนำมาใช้ทำไม้กวาด</a:t>
            </a:r>
            <a:br>
              <a:rPr lang="th-TH" sz="4400" dirty="0">
                <a:solidFill>
                  <a:srgbClr val="002060"/>
                </a:solidFill>
                <a:cs typeface="TH SarabunIT๙" panose="020B0500040200020003" pitchFamily="34" charset="-34"/>
              </a:rPr>
            </a:br>
            <a:r>
              <a:rPr lang="th-TH" sz="4400" dirty="0">
                <a:solidFill>
                  <a:srgbClr val="002060"/>
                </a:solidFill>
                <a:cs typeface="TH SarabunIT๙" panose="020B0500040200020003" pitchFamily="34" charset="-34"/>
              </a:rPr>
              <a:t>จากขวดพลาสติก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5EC0839C-DC57-486D-AFB2-431148A1047A}"/>
              </a:ext>
            </a:extLst>
          </p:cNvPr>
          <p:cNvSpPr/>
          <p:nvPr/>
        </p:nvSpPr>
        <p:spPr>
          <a:xfrm>
            <a:off x="1353312" y="173736"/>
            <a:ext cx="3328416" cy="493776"/>
          </a:xfrm>
          <a:prstGeom prst="arc">
            <a:avLst>
              <a:gd name="adj1" fmla="val 16200000"/>
              <a:gd name="adj2" fmla="val 1640545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B4EEBC-B128-43B0-AB86-98408A51E3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1936" y="437501"/>
            <a:ext cx="1133856" cy="1976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59E0E4-A407-4EA1-B3EA-BD05E40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74"/>
          <a:stretch/>
        </p:blipFill>
        <p:spPr>
          <a:xfrm>
            <a:off x="877722" y="4633784"/>
            <a:ext cx="3277028" cy="2171613"/>
          </a:xfrm>
          <a:prstGeom prst="teardrop">
            <a:avLst>
              <a:gd name="adj" fmla="val 103936"/>
            </a:avLst>
          </a:prstGeom>
          <a:ln w="38100"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0781E8-D1D4-4D0C-B3B4-8F63B0F64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281" y="4581146"/>
            <a:ext cx="3343892" cy="2136100"/>
          </a:xfrm>
          <a:prstGeom prst="teardrop">
            <a:avLst/>
          </a:prstGeom>
        </p:spPr>
      </p:pic>
      <p:sp>
        <p:nvSpPr>
          <p:cNvPr id="16" name="Teardrop 15">
            <a:extLst>
              <a:ext uri="{FF2B5EF4-FFF2-40B4-BE49-F238E27FC236}">
                <a16:creationId xmlns:a16="http://schemas.microsoft.com/office/drawing/2014/main" id="{1EE97CE9-7EAB-4EBB-9C68-194F7D9DA368}"/>
              </a:ext>
            </a:extLst>
          </p:cNvPr>
          <p:cNvSpPr/>
          <p:nvPr/>
        </p:nvSpPr>
        <p:spPr>
          <a:xfrm>
            <a:off x="8306852" y="4363619"/>
            <a:ext cx="3343892" cy="2206943"/>
          </a:xfrm>
          <a:prstGeom prst="teardrop">
            <a:avLst>
              <a:gd name="adj" fmla="val 106757"/>
            </a:avLst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0F291-7281-49CC-86B8-D42094CBCA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5162" y="4363619"/>
            <a:ext cx="3305582" cy="2174923"/>
          </a:xfrm>
          <a:prstGeom prst="teardrop">
            <a:avLst>
              <a:gd name="adj" fmla="val 97850"/>
            </a:avLst>
          </a:prstGeom>
        </p:spPr>
      </p:pic>
      <p:sp>
        <p:nvSpPr>
          <p:cNvPr id="17" name="Teardrop 16">
            <a:extLst>
              <a:ext uri="{FF2B5EF4-FFF2-40B4-BE49-F238E27FC236}">
                <a16:creationId xmlns:a16="http://schemas.microsoft.com/office/drawing/2014/main" id="{F710635E-4ADE-4E0D-A943-DA4CE6263623}"/>
              </a:ext>
            </a:extLst>
          </p:cNvPr>
          <p:cNvSpPr/>
          <p:nvPr/>
        </p:nvSpPr>
        <p:spPr>
          <a:xfrm>
            <a:off x="4724281" y="4562942"/>
            <a:ext cx="3343892" cy="2206943"/>
          </a:xfrm>
          <a:prstGeom prst="teardrop">
            <a:avLst>
              <a:gd name="adj" fmla="val 106757"/>
            </a:avLst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id="{4B10F993-571E-46B0-B734-9B8CE48202DB}"/>
              </a:ext>
            </a:extLst>
          </p:cNvPr>
          <p:cNvSpPr/>
          <p:nvPr/>
        </p:nvSpPr>
        <p:spPr>
          <a:xfrm>
            <a:off x="877722" y="4598272"/>
            <a:ext cx="3343892" cy="2206943"/>
          </a:xfrm>
          <a:prstGeom prst="teardrop">
            <a:avLst>
              <a:gd name="adj" fmla="val 106757"/>
            </a:avLst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6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7BA8B4-D164-43B6-971D-FC489C2D1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074" y="231552"/>
            <a:ext cx="3444892" cy="838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3B69D3-4B35-D73B-8663-99A4F0D6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406797"/>
            <a:ext cx="3814098" cy="596023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002060"/>
                </a:solidFill>
              </a:rPr>
              <a:t>ผลการดำเนินงาน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71CC-89E7-3962-7B23-7B165A593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595629"/>
            <a:ext cx="10178322" cy="3186684"/>
          </a:xfrm>
        </p:spPr>
        <p:txBody>
          <a:bodyPr>
            <a:normAutofit fontScale="77500" lnSpcReduction="20000"/>
          </a:bodyPr>
          <a:lstStyle/>
          <a:p>
            <a:pPr marL="0" indent="0" algn="thaiDist">
              <a:spcBef>
                <a:spcPts val="0"/>
              </a:spcBef>
              <a:spcAft>
                <a:spcPts val="1000"/>
              </a:spcAft>
              <a:buNone/>
              <a:tabLst>
                <a:tab pos="914400" algn="l"/>
              </a:tabLst>
            </a:pPr>
            <a:r>
              <a:rPr lang="th-TH" sz="4400" dirty="0">
                <a:solidFill>
                  <a:srgbClr val="002060"/>
                </a:solidFill>
                <a:cs typeface="TH SarabunIT๙" panose="020B0500040200020003" pitchFamily="34" charset="-34"/>
              </a:rPr>
              <a:t>              </a:t>
            </a:r>
            <a:r>
              <a:rPr lang="th-TH" sz="4400" dirty="0">
                <a:solidFill>
                  <a:srgbClr val="002060"/>
                </a:solidFill>
              </a:rPr>
              <a:t>บุคลากร กตส. ทุกคนให้ความสำคัญในการใช้ทรัพยากร</a:t>
            </a:r>
            <a:br>
              <a:rPr lang="th-TH" sz="4400" dirty="0">
                <a:solidFill>
                  <a:srgbClr val="002060"/>
                </a:solidFill>
              </a:rPr>
            </a:br>
            <a:r>
              <a:rPr lang="th-TH" sz="4400" dirty="0">
                <a:solidFill>
                  <a:srgbClr val="002060"/>
                </a:solidFill>
              </a:rPr>
              <a:t>อย่างรู้คุณค่า รวมทั้งปรับเปลี่ยนพฤติกรรมการใช้ทรัพยากรสิ้นเปลือง</a:t>
            </a:r>
            <a:br>
              <a:rPr lang="th-TH" sz="4400" dirty="0">
                <a:solidFill>
                  <a:srgbClr val="002060"/>
                </a:solidFill>
              </a:rPr>
            </a:br>
            <a:r>
              <a:rPr lang="th-TH" sz="4400" dirty="0">
                <a:solidFill>
                  <a:srgbClr val="002060"/>
                </a:solidFill>
              </a:rPr>
              <a:t>อย่างคุ้มค่า และช่วยกันลดปริมาณขยะเพื่อตนเองและสังคม โดยการ </a:t>
            </a:r>
            <a:r>
              <a:rPr lang="en-US" sz="4400" dirty="0">
                <a:solidFill>
                  <a:srgbClr val="002060"/>
                </a:solidFill>
              </a:rPr>
              <a:t>Reduce</a:t>
            </a:r>
            <a:r>
              <a:rPr lang="th-TH" sz="4400" dirty="0">
                <a:solidFill>
                  <a:srgbClr val="002060"/>
                </a:solidFill>
              </a:rPr>
              <a:t> หรือ </a:t>
            </a:r>
            <a:r>
              <a:rPr lang="en-US" sz="4400" dirty="0">
                <a:solidFill>
                  <a:srgbClr val="002060"/>
                </a:solidFill>
              </a:rPr>
              <a:t>Reuse</a:t>
            </a:r>
            <a:r>
              <a:rPr lang="th-TH" sz="4400" dirty="0">
                <a:solidFill>
                  <a:srgbClr val="002060"/>
                </a:solidFill>
              </a:rPr>
              <a:t> หรือ </a:t>
            </a:r>
            <a:r>
              <a:rPr lang="en-US" sz="4400" dirty="0">
                <a:solidFill>
                  <a:srgbClr val="002060"/>
                </a:solidFill>
              </a:rPr>
              <a:t>Recycle</a:t>
            </a:r>
            <a:r>
              <a:rPr lang="th-TH" sz="4400" dirty="0">
                <a:solidFill>
                  <a:srgbClr val="002060"/>
                </a:solidFill>
              </a:rPr>
              <a:t> และบุคลากร กตส. ทุกคน ให้ความร่วมมือในการทำงานแปรรูปขวดน้ำดื่มพลาสติกที่ใช้แล้ว นำมาใช้ทำไม้กวาดจากขวดพลาสติกและนำไม้กวาดที่</a:t>
            </a:r>
            <a:r>
              <a:rPr lang="th-TH" sz="4400">
                <a:solidFill>
                  <a:srgbClr val="002060"/>
                </a:solidFill>
              </a:rPr>
              <a:t>ได้ทั้งหมดมอบ</a:t>
            </a:r>
            <a:r>
              <a:rPr lang="th-TH" sz="4400" dirty="0">
                <a:solidFill>
                  <a:srgbClr val="002060"/>
                </a:solidFill>
              </a:rPr>
              <a:t>ให้สำนักงานเลขานุการกรมเพื่อนำไปใช้ประโยชน์ต่อไป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5EC0839C-DC57-486D-AFB2-431148A1047A}"/>
              </a:ext>
            </a:extLst>
          </p:cNvPr>
          <p:cNvSpPr/>
          <p:nvPr/>
        </p:nvSpPr>
        <p:spPr>
          <a:xfrm>
            <a:off x="1353312" y="173736"/>
            <a:ext cx="3328416" cy="493776"/>
          </a:xfrm>
          <a:prstGeom prst="arc">
            <a:avLst>
              <a:gd name="adj1" fmla="val 16200000"/>
              <a:gd name="adj2" fmla="val 1640545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51B89A-9DDC-46E5-A130-A95740F86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208" y="4912231"/>
            <a:ext cx="1659352" cy="1659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1E2B93-9BB9-447A-BD4C-04FBFE241A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957"/>
          <a:stretch/>
        </p:blipFill>
        <p:spPr>
          <a:xfrm>
            <a:off x="1251678" y="5024912"/>
            <a:ext cx="3148216" cy="16593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16B79C-6646-473A-AFAB-CAE6AF5079E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5024912"/>
            <a:ext cx="1493637" cy="146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31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0408D-CA53-43E4-62A1-F9981C59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358" y="157895"/>
            <a:ext cx="10717818" cy="641743"/>
          </a:xfrm>
        </p:spPr>
        <p:txBody>
          <a:bodyPr>
            <a:normAutofit fontScale="90000"/>
          </a:bodyPr>
          <a:lstStyle/>
          <a:p>
            <a:r>
              <a:rPr lang="th-TH" sz="3100" b="1" dirty="0">
                <a:solidFill>
                  <a:srgbClr val="002060"/>
                </a:solidFill>
                <a:latin typeface="+mn-lt"/>
                <a:ea typeface="+mn-ea"/>
                <a:cs typeface="TH SarabunIT๙" panose="020B0500040200020003" pitchFamily="34" charset="-34"/>
              </a:rPr>
              <a:t>รูปภาพการบันทึกข้อมูลการเนินการ </a:t>
            </a:r>
            <a:r>
              <a:rPr lang="en-US" sz="3100" b="1" dirty="0">
                <a:solidFill>
                  <a:srgbClr val="002060"/>
                </a:solidFill>
                <a:latin typeface="+mn-lt"/>
                <a:ea typeface="+mn-ea"/>
                <a:cs typeface="TH SarabunIT๙" panose="020B0500040200020003" pitchFamily="34" charset="-34"/>
              </a:rPr>
              <a:t>Reduce </a:t>
            </a:r>
            <a:r>
              <a:rPr lang="th-TH" sz="3100" b="1" dirty="0">
                <a:solidFill>
                  <a:srgbClr val="002060"/>
                </a:solidFill>
                <a:latin typeface="+mn-lt"/>
                <a:ea typeface="+mn-ea"/>
                <a:cs typeface="TH SarabunIT๙" panose="020B0500040200020003" pitchFamily="34" charset="-34"/>
              </a:rPr>
              <a:t>หรือ </a:t>
            </a:r>
            <a:r>
              <a:rPr lang="en-US" sz="3100" b="1" dirty="0">
                <a:solidFill>
                  <a:srgbClr val="002060"/>
                </a:solidFill>
                <a:latin typeface="+mn-lt"/>
                <a:ea typeface="+mn-ea"/>
                <a:cs typeface="TH SarabunIT๙" panose="020B0500040200020003" pitchFamily="34" charset="-34"/>
              </a:rPr>
              <a:t>Reuse</a:t>
            </a:r>
            <a:r>
              <a:rPr lang="th-TH" sz="3100" b="1" dirty="0">
                <a:solidFill>
                  <a:srgbClr val="002060"/>
                </a:solidFill>
                <a:latin typeface="+mn-lt"/>
                <a:ea typeface="+mn-ea"/>
                <a:cs typeface="TH SarabunIT๙" panose="020B0500040200020003" pitchFamily="34" charset="-34"/>
              </a:rPr>
              <a:t> หรือ</a:t>
            </a:r>
            <a:r>
              <a:rPr lang="en-US" sz="3100" b="1" dirty="0">
                <a:solidFill>
                  <a:srgbClr val="002060"/>
                </a:solidFill>
                <a:latin typeface="+mn-lt"/>
                <a:ea typeface="+mn-ea"/>
                <a:cs typeface="TH SarabunIT๙" panose="020B0500040200020003" pitchFamily="34" charset="-34"/>
              </a:rPr>
              <a:t> Recycle</a:t>
            </a:r>
            <a:br>
              <a:rPr lang="en-US" dirty="0"/>
            </a:br>
            <a:endParaRPr lang="th-TH" dirty="0">
              <a:solidFill>
                <a:srgbClr val="00206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EB7184-BF26-43DC-95ED-30D09A002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645" y="827823"/>
            <a:ext cx="4465513" cy="2690262"/>
          </a:xfrm>
          <a:prstGeom prst="round2DiagRect">
            <a:avLst>
              <a:gd name="adj1" fmla="val 16667"/>
              <a:gd name="adj2" fmla="val 680"/>
            </a:avLst>
          </a:prstGeom>
          <a:ln>
            <a:solidFill>
              <a:schemeClr val="tx1"/>
            </a:solidFill>
            <a:prstDash val="solid"/>
          </a:ln>
        </p:spPr>
      </p:pic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0FA02E11-78D0-4234-AF70-2D39CC2C476A}"/>
              </a:ext>
            </a:extLst>
          </p:cNvPr>
          <p:cNvSpPr/>
          <p:nvPr/>
        </p:nvSpPr>
        <p:spPr>
          <a:xfrm>
            <a:off x="1386645" y="827823"/>
            <a:ext cx="4465513" cy="2767362"/>
          </a:xfrm>
          <a:prstGeom prst="round2DiagRect">
            <a:avLst/>
          </a:prstGeom>
          <a:noFill/>
          <a:ln w="57150">
            <a:solidFill>
              <a:schemeClr val="tx2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133D7EF0-6B5D-44D7-8D18-19250E9B8037}"/>
              </a:ext>
            </a:extLst>
          </p:cNvPr>
          <p:cNvSpPr/>
          <p:nvPr/>
        </p:nvSpPr>
        <p:spPr>
          <a:xfrm>
            <a:off x="6745264" y="861709"/>
            <a:ext cx="4465513" cy="2767362"/>
          </a:xfrm>
          <a:prstGeom prst="round2DiagRect">
            <a:avLst/>
          </a:prstGeom>
          <a:noFill/>
          <a:ln w="57150">
            <a:solidFill>
              <a:schemeClr val="tx2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AA643E77-D0D8-4444-8132-6B727780F83F}"/>
              </a:ext>
            </a:extLst>
          </p:cNvPr>
          <p:cNvSpPr/>
          <p:nvPr/>
        </p:nvSpPr>
        <p:spPr>
          <a:xfrm>
            <a:off x="1386645" y="3906322"/>
            <a:ext cx="4465513" cy="2767362"/>
          </a:xfrm>
          <a:prstGeom prst="round2DiagRect">
            <a:avLst/>
          </a:prstGeom>
          <a:noFill/>
          <a:ln w="57150">
            <a:solidFill>
              <a:schemeClr val="tx2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F0FDC3E8-89DC-4013-9182-6DCCBE093644}"/>
              </a:ext>
            </a:extLst>
          </p:cNvPr>
          <p:cNvSpPr/>
          <p:nvPr/>
        </p:nvSpPr>
        <p:spPr>
          <a:xfrm>
            <a:off x="6745264" y="3906322"/>
            <a:ext cx="4465513" cy="2767362"/>
          </a:xfrm>
          <a:prstGeom prst="round2DiagRect">
            <a:avLst/>
          </a:prstGeom>
          <a:noFill/>
          <a:ln w="57150">
            <a:solidFill>
              <a:schemeClr val="tx2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FA87D7-9C2D-4012-A63F-21C02ADC7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800850" y="3990975"/>
            <a:ext cx="4352777" cy="2600325"/>
          </a:xfrm>
          <a:prstGeom prst="round2Diag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486171-2688-4615-A0CC-656DF2216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850" y="923780"/>
            <a:ext cx="4352777" cy="2671406"/>
          </a:xfrm>
          <a:prstGeom prst="round2Diag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461AE9-5FD2-4B6A-8ED9-CBF69D6FC9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009" y="3932948"/>
            <a:ext cx="4335476" cy="2711036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43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50F121-B8DC-4B4E-9461-2DE5C19B5094}"/>
              </a:ext>
            </a:extLst>
          </p:cNvPr>
          <p:cNvSpPr/>
          <p:nvPr/>
        </p:nvSpPr>
        <p:spPr>
          <a:xfrm>
            <a:off x="1161288" y="1362456"/>
            <a:ext cx="5257800" cy="4197096"/>
          </a:xfrm>
          <a:prstGeom prst="roundRect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74F6B-436A-2EA4-B7B3-7129574B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solidFill>
                  <a:srgbClr val="002060"/>
                </a:solidFill>
              </a:rPr>
              <a:t>รูปภาพ</a:t>
            </a:r>
            <a:r>
              <a:rPr lang="th-TH" b="1" dirty="0" err="1">
                <a:solidFill>
                  <a:srgbClr val="002060"/>
                </a:solidFill>
              </a:rPr>
              <a:t>การทำ</a:t>
            </a:r>
            <a:r>
              <a:rPr lang="th-TH" b="1" dirty="0">
                <a:solidFill>
                  <a:srgbClr val="002060"/>
                </a:solidFill>
              </a:rPr>
              <a:t>ไม้กวาดจากขวดน้ำพลาสติก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0E4C31-5BFB-4484-BA3E-C955740A3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633" y="1415912"/>
            <a:ext cx="5166735" cy="4090185"/>
          </a:xfrm>
          <a:prstGeom prst="round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6D6437-C4BE-465F-B530-17EF3A6115AB}"/>
              </a:ext>
            </a:extLst>
          </p:cNvPr>
          <p:cNvSpPr/>
          <p:nvPr/>
        </p:nvSpPr>
        <p:spPr>
          <a:xfrm>
            <a:off x="6648454" y="2350262"/>
            <a:ext cx="5036904" cy="4125353"/>
          </a:xfrm>
          <a:prstGeom prst="roundRect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73621-4197-402C-BD2F-D364CF38A4F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2258" y="914399"/>
            <a:ext cx="1754032" cy="1317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4A381B-C962-45DC-A2F1-C867AE75DB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851" b="8683"/>
          <a:stretch/>
        </p:blipFill>
        <p:spPr>
          <a:xfrm>
            <a:off x="2080262" y="5613008"/>
            <a:ext cx="3419475" cy="1143000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817550F-55FB-4E82-A022-D8F0F3248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720396" y="2406530"/>
            <a:ext cx="4891595" cy="401554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96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50F121-B8DC-4B4E-9461-2DE5C19B5094}"/>
              </a:ext>
            </a:extLst>
          </p:cNvPr>
          <p:cNvSpPr/>
          <p:nvPr/>
        </p:nvSpPr>
        <p:spPr>
          <a:xfrm>
            <a:off x="1161288" y="1362456"/>
            <a:ext cx="5257800" cy="4197096"/>
          </a:xfrm>
          <a:prstGeom prst="roundRect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74F6B-436A-2EA4-B7B3-7129574B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solidFill>
                  <a:srgbClr val="002060"/>
                </a:solidFill>
              </a:rPr>
              <a:t>รูปภาพ</a:t>
            </a:r>
            <a:r>
              <a:rPr lang="th-TH" b="1" dirty="0" err="1">
                <a:solidFill>
                  <a:srgbClr val="002060"/>
                </a:solidFill>
              </a:rPr>
              <a:t>การทำ</a:t>
            </a:r>
            <a:r>
              <a:rPr lang="th-TH" b="1" dirty="0">
                <a:solidFill>
                  <a:srgbClr val="002060"/>
                </a:solidFill>
              </a:rPr>
              <a:t>ไม้กวาดจากขวดน้ำพลาสติก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6D6437-C4BE-465F-B530-17EF3A6115AB}"/>
              </a:ext>
            </a:extLst>
          </p:cNvPr>
          <p:cNvSpPr/>
          <p:nvPr/>
        </p:nvSpPr>
        <p:spPr>
          <a:xfrm>
            <a:off x="6648454" y="2350262"/>
            <a:ext cx="5036904" cy="4125353"/>
          </a:xfrm>
          <a:prstGeom prst="roundRect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73621-4197-402C-BD2F-D364CF38A4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2258" y="914399"/>
            <a:ext cx="1754032" cy="1317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4A381B-C962-45DC-A2F1-C867AE75DB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851" b="8683"/>
          <a:stretch/>
        </p:blipFill>
        <p:spPr>
          <a:xfrm>
            <a:off x="2080262" y="5613008"/>
            <a:ext cx="3419475" cy="1143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EEEA33-B220-4C93-911B-ADDD5151A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61288" y="1370191"/>
            <a:ext cx="5257800" cy="4125353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85F0ED-5E1B-454A-910D-D1B45A72A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3762" y="2451604"/>
            <a:ext cx="4964962" cy="39441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20069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dge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ppt/theme/themeOverride2.xml><?xml version="1.0" encoding="utf-8"?>
<a:themeOverride xmlns:a="http://schemas.openxmlformats.org/drawingml/2006/main">
  <a:clrScheme name="Badge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ppt/theme/themeOverride3.xml><?xml version="1.0" encoding="utf-8"?>
<a:themeOverride xmlns:a="http://schemas.openxmlformats.org/drawingml/2006/main">
  <a:clrScheme name="Badge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ppt/theme/themeOverride4.xml><?xml version="1.0" encoding="utf-8"?>
<a:themeOverride xmlns:a="http://schemas.openxmlformats.org/drawingml/2006/main">
  <a:clrScheme name="Badge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ppt/theme/themeOverride5.xml><?xml version="1.0" encoding="utf-8"?>
<a:themeOverride xmlns:a="http://schemas.openxmlformats.org/drawingml/2006/main">
  <a:clrScheme name="Badge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ppt/theme/themeOverride6.xml><?xml version="1.0" encoding="utf-8"?>
<a:themeOverride xmlns:a="http://schemas.openxmlformats.org/drawingml/2006/main">
  <a:clrScheme name="Badge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1d719bf2-33c5-4332-beb3-318b297de1e7" origin="userSelected"/>
</file>

<file path=customXml/itemProps1.xml><?xml version="1.0" encoding="utf-8"?>
<ds:datastoreItem xmlns:ds="http://schemas.openxmlformats.org/officeDocument/2006/customXml" ds:itemID="{2F7C7049-EDBB-45F4-A4B5-0A4B5F9D0DF0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596</TotalTime>
  <Words>475</Words>
  <Application>Microsoft Office PowerPoint</Application>
  <PresentationFormat>Widescreen</PresentationFormat>
  <Paragraphs>46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Cordia New</vt:lpstr>
      <vt:lpstr>Gill Sans MT</vt:lpstr>
      <vt:lpstr>Impact</vt:lpstr>
      <vt:lpstr>TH SarabunIT๙</vt:lpstr>
      <vt:lpstr>Badge</vt:lpstr>
      <vt:lpstr>โครงการ  “องค์กร 3R”</vt:lpstr>
      <vt:lpstr>PowerPoint Presentation</vt:lpstr>
      <vt:lpstr>วัตถุประสงค์</vt:lpstr>
      <vt:lpstr>เป้าหมายและตัวชี้วัด</vt:lpstr>
      <vt:lpstr>วิธีดำเนินงาน</vt:lpstr>
      <vt:lpstr>ผลการดำเนินงาน</vt:lpstr>
      <vt:lpstr>รูปภาพการบันทึกข้อมูลการเนินการ Reduce หรือ Reuse หรือ Recycle </vt:lpstr>
      <vt:lpstr>รูปภาพการทำไม้กวาดจากขวดน้ำพลาสติก</vt:lpstr>
      <vt:lpstr>รูปภาพการทำไม้กวาดจากขวดน้ำพลาสติก</vt:lpstr>
      <vt:lpstr>การเปลี่ยนแปลงพฤติกรรม</vt:lpstr>
      <vt:lpstr>ผลที่ได้รับ</vt:lpstr>
      <vt:lpstr>แนวทางการพัฒนา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  “องค์กร 3R”</dc:title>
  <dc:creator>อรพินท ฤกษ</dc:creator>
  <cp:lastModifiedBy>อรพินท์ ฤกษ์เนาวรัตน์</cp:lastModifiedBy>
  <cp:revision>51</cp:revision>
  <dcterms:created xsi:type="dcterms:W3CDTF">2025-02-04T06:48:07Z</dcterms:created>
  <dcterms:modified xsi:type="dcterms:W3CDTF">2025-03-11T09:08:17Z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4ae8f2bb-07bf-48a4-8eaa-d99822e419fe</vt:lpwstr>
  </property>
  <property fmtid="{D5CDD505-2E9C-101B-9397-08002B2CF9AE}" pid="3" name="bjDocumentSecurityLabel">
    <vt:lpwstr>This item has no classification</vt:lpwstr>
  </property>
  <property fmtid="{D5CDD505-2E9C-101B-9397-08002B2CF9AE}" pid="4" name="bjClsUserRVM">
    <vt:lpwstr>[]</vt:lpwstr>
  </property>
  <property fmtid="{D5CDD505-2E9C-101B-9397-08002B2CF9AE}" pid="5" name="bjSaver">
    <vt:lpwstr>52eMwADBnXFRl4VdOpgv1Oz4kZp6sKUu</vt:lpwstr>
  </property>
</Properties>
</file>